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omments/modernComment_102_0.xml" ContentType="application/vnd.ms-powerpoint.comments+xml"/>
  <Override PartName="/ppt/notesSlides/notesSlide6.xml" ContentType="application/vnd.openxmlformats-officedocument.presentationml.notesSlide+xml"/>
  <Override PartName="/ppt/comments/modernComment_131_9377636C.xml" ContentType="application/vnd.ms-powerpoint.comments+xml"/>
  <Override PartName="/ppt/notesSlides/notesSlide7.xml" ContentType="application/vnd.openxmlformats-officedocument.presentationml.notesSlide+xml"/>
  <Override PartName="/ppt/comments/modernComment_132_78D31F46.xml" ContentType="application/vnd.ms-powerpoint.comments+xml"/>
  <Override PartName="/ppt/notesSlides/notesSlide8.xml" ContentType="application/vnd.openxmlformats-officedocument.presentationml.notesSlide+xml"/>
  <Override PartName="/ppt/comments/modernComment_133_8CBA0B7B.xml" ContentType="application/vnd.ms-powerpoint.comments+xml"/>
  <Override PartName="/ppt/notesSlides/notesSlide9.xml" ContentType="application/vnd.openxmlformats-officedocument.presentationml.notesSlide+xml"/>
  <Override PartName="/ppt/comments/modernComment_134_7684414B.xml" ContentType="application/vnd.ms-powerpoint.comment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omments/modernComment_109_0.xml" ContentType="application/vnd.ms-powerpoint.comments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4"/>
  </p:sldMasterIdLst>
  <p:notesMasterIdLst>
    <p:notesMasterId r:id="rId28"/>
  </p:notesMasterIdLst>
  <p:sldIdLst>
    <p:sldId id="256" r:id="rId5"/>
    <p:sldId id="260" r:id="rId6"/>
    <p:sldId id="257" r:id="rId7"/>
    <p:sldId id="259" r:id="rId8"/>
    <p:sldId id="258" r:id="rId9"/>
    <p:sldId id="305" r:id="rId10"/>
    <p:sldId id="306" r:id="rId11"/>
    <p:sldId id="307" r:id="rId12"/>
    <p:sldId id="308" r:id="rId13"/>
    <p:sldId id="304" r:id="rId14"/>
    <p:sldId id="261" r:id="rId15"/>
    <p:sldId id="262" r:id="rId16"/>
    <p:sldId id="312" r:id="rId17"/>
    <p:sldId id="311" r:id="rId18"/>
    <p:sldId id="263" r:id="rId19"/>
    <p:sldId id="316" r:id="rId20"/>
    <p:sldId id="264" r:id="rId21"/>
    <p:sldId id="265" r:id="rId22"/>
    <p:sldId id="266" r:id="rId23"/>
    <p:sldId id="271" r:id="rId24"/>
    <p:sldId id="267" r:id="rId25"/>
    <p:sldId id="315" r:id="rId26"/>
    <p:sldId id="272" r:id="rId27"/>
  </p:sldIdLst>
  <p:sldSz cx="9144000" cy="5143500" type="screen16x9"/>
  <p:notesSz cx="6858000" cy="9144000"/>
  <p:embeddedFontLst>
    <p:embeddedFont>
      <p:font typeface="Bahnschrift" panose="020B0502040204020203" pitchFamily="34" charset="0"/>
      <p:regular r:id="rId29"/>
      <p:bold r:id="rId30"/>
    </p:embeddedFont>
    <p:embeddedFont>
      <p:font typeface="Barlow Semi Condensed" panose="00000506000000000000" pitchFamily="2" charset="0"/>
      <p:regular r:id="rId31"/>
      <p:bold r:id="rId32"/>
      <p:italic r:id="rId33"/>
      <p:boldItalic r:id="rId34"/>
    </p:embeddedFont>
    <p:embeddedFont>
      <p:font typeface="Barlow Semi Condensed Light" panose="00000406000000000000" pitchFamily="2" charset="0"/>
      <p:regular r:id="rId35"/>
      <p:bold r:id="rId36"/>
      <p:italic r:id="rId37"/>
      <p:boldItalic r:id="rId38"/>
    </p:embeddedFont>
    <p:embeddedFont>
      <p:font typeface="Barlow Semi Condensed Medium" panose="00000606000000000000" pitchFamily="2" charset="0"/>
      <p:regular r:id="rId39"/>
      <p:bold r:id="rId40"/>
      <p:italic r:id="rId41"/>
      <p:boldItalic r:id="rId42"/>
    </p:embeddedFont>
    <p:embeddedFont>
      <p:font typeface="Fjalla One" panose="02000506040000020004" pitchFamily="2" charset="0"/>
      <p:regular r:id="rId43"/>
    </p:embeddedFont>
    <p:embeddedFont>
      <p:font typeface="Roboto Condensed Light" panose="02000000000000000000" pitchFamily="2" charset="0"/>
      <p:regular r:id="rId44"/>
      <p:italic r:id="rId4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Gustavo" id="{09544096-20E1-431C-AA4C-2A7510B36523}">
          <p14:sldIdLst>
            <p14:sldId id="256"/>
            <p14:sldId id="260"/>
          </p14:sldIdLst>
        </p14:section>
        <p14:section name="Lacerda" id="{2632E062-6661-4BF4-AA8E-F2AD974E8BF4}">
          <p14:sldIdLst>
            <p14:sldId id="257"/>
            <p14:sldId id="259"/>
          </p14:sldIdLst>
        </p14:section>
        <p14:section name="Vinicius" id="{FF423552-F5A1-4729-8BEC-305F3A76F92A}">
          <p14:sldIdLst>
            <p14:sldId id="258"/>
            <p14:sldId id="305"/>
            <p14:sldId id="306"/>
            <p14:sldId id="307"/>
            <p14:sldId id="308"/>
          </p14:sldIdLst>
        </p14:section>
        <p14:section name="Osakwe" id="{1AD7F475-9660-4E23-9BA0-3E52CBAFCD5A}">
          <p14:sldIdLst>
            <p14:sldId id="304"/>
            <p14:sldId id="261"/>
          </p14:sldIdLst>
        </p14:section>
        <p14:section name="Renan" id="{455A7587-A114-4CE2-B0AD-0F44B64C25E8}">
          <p14:sldIdLst>
            <p14:sldId id="262"/>
          </p14:sldIdLst>
        </p14:section>
        <p14:section name="Gustavo" id="{04371454-3733-43AE-AF94-F43B26A35DF2}">
          <p14:sldIdLst>
            <p14:sldId id="312"/>
          </p14:sldIdLst>
        </p14:section>
        <p14:section name="Lacerda" id="{A597D14A-DA17-4EEC-B0AA-E81B19A7B8B4}">
          <p14:sldIdLst>
            <p14:sldId id="311"/>
            <p14:sldId id="263"/>
          </p14:sldIdLst>
        </p14:section>
        <p14:section name="Osakwe" id="{3C8DA0A8-0541-42B6-8705-F095723ED7FD}">
          <p14:sldIdLst>
            <p14:sldId id="316"/>
          </p14:sldIdLst>
        </p14:section>
        <p14:section name="Vinicius" id="{B705F462-200A-41DD-94EC-46EA6EADD655}">
          <p14:sldIdLst>
            <p14:sldId id="264"/>
          </p14:sldIdLst>
        </p14:section>
        <p14:section name="Gustavo" id="{B6F6985B-4486-4925-97DB-F51538755DE3}">
          <p14:sldIdLst>
            <p14:sldId id="265"/>
          </p14:sldIdLst>
        </p14:section>
        <p14:section name="Renan" id="{9B88FC7B-B9FD-4ACD-BEBC-5F852E207417}">
          <p14:sldIdLst>
            <p14:sldId id="266"/>
          </p14:sldIdLst>
        </p14:section>
        <p14:section name="Lacerda" id="{8A85A956-C294-4E6E-83E2-5228C66E3872}">
          <p14:sldIdLst>
            <p14:sldId id="271"/>
            <p14:sldId id="267"/>
            <p14:sldId id="315"/>
            <p14:sldId id="27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31285FBD-7F93-8456-DA67-A611A9CB1AA6}" name="LUCAS RIBEIRO DE LACERDA" initials="LRDL" userId="LUCAS RIBEIRO DE LACERDA" providerId="None"/>
  <p188:author id="{C5F369EA-DACC-AFBB-D853-E490816152DE}" name="Lucas Lacerda" initials="LL" userId="49b3cc6883535b13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035F039-86F8-4B29-B70D-08F82C64D912}">
  <a:tblStyle styleId="{4035F039-86F8-4B29-B70D-08F82C64D91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82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11.fntdata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font" Target="fonts/font6.fntdata"/><Relationship Id="rId42" Type="http://schemas.openxmlformats.org/officeDocument/2006/relationships/font" Target="fonts/font14.fntdata"/><Relationship Id="rId47" Type="http://schemas.openxmlformats.org/officeDocument/2006/relationships/viewProps" Target="viewProps.xml"/><Relationship Id="rId50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46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1.fntdata"/><Relationship Id="rId41" Type="http://schemas.openxmlformats.org/officeDocument/2006/relationships/font" Target="fonts/font13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45" Type="http://schemas.openxmlformats.org/officeDocument/2006/relationships/font" Target="fonts/font17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49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3.fntdata"/><Relationship Id="rId44" Type="http://schemas.openxmlformats.org/officeDocument/2006/relationships/font" Target="fonts/font16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font" Target="fonts/font15.fntdata"/><Relationship Id="rId48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comments/modernComment_102_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F903372F-064F-47CC-A1DD-E8E15F5DEFF0}" authorId="{C5F369EA-DACC-AFBB-D853-E490816152DE}" created="2022-03-13T20:36:24.859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0" sldId="258"/>
      <ac:spMk id="2139" creationId="{00000000-0000-0000-0000-000000000000}"/>
    </ac:deMkLst>
    <p188:txBody>
      <a:bodyPr/>
      <a:lstStyle/>
      <a:p>
        <a:r>
          <a:rPr lang="pt-BR"/>
          <a:t>Aqui contaremos a historia da pessoa chegando no totem e tendo dificuldades com a maquina</a:t>
        </a:r>
      </a:p>
    </p188:txBody>
  </p188:cm>
</p188:cmLst>
</file>

<file path=ppt/comments/modernComment_109_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7781C5CE-29AA-44AB-941F-E217D38049CB}" authorId="{31285FBD-7F93-8456-DA67-A611A9CB1AA6}" created="2022-03-13T22:21:09.439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0" sldId="265"/>
      <ac:spMk id="15" creationId="{5504CD1E-10C0-4BDD-91A2-43FAA3401F0A}"/>
    </ac:deMkLst>
    <p188:txBody>
      <a:bodyPr/>
      <a:lstStyle/>
      <a:p>
        <a:r>
          <a:rPr lang="pt-BR"/>
          <a:t>Aqui a gente pula para o WSL</a:t>
        </a:r>
      </a:p>
    </p188:txBody>
  </p188:cm>
</p188:cmLst>
</file>

<file path=ppt/comments/modernComment_131_9377636C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FDF442F0-290B-4EA1-832B-CDE99D318AC7}" authorId="{C5F369EA-DACC-AFBB-D853-E490816152DE}" created="2022-03-13T20:36:24.859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2474074988" sldId="305"/>
      <ac:spMk id="2139" creationId="{00000000-0000-0000-0000-000000000000}"/>
    </ac:deMkLst>
    <p188:txBody>
      <a:bodyPr/>
      <a:lstStyle/>
      <a:p>
        <a:r>
          <a:rPr lang="pt-BR"/>
          <a:t>Aqui contaremos a historia da pessoa chegando no totem e tendo dificuldades com a maquina</a:t>
        </a:r>
      </a:p>
    </p188:txBody>
  </p188:cm>
</p188:cmLst>
</file>

<file path=ppt/comments/modernComment_132_78D31F46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588F9C36-2ECB-4644-82AD-48D35A08AD1D}" authorId="{C5F369EA-DACC-AFBB-D853-E490816152DE}" created="2022-03-13T20:36:24.859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2027102022" sldId="306"/>
      <ac:spMk id="2139" creationId="{00000000-0000-0000-0000-000000000000}"/>
    </ac:deMkLst>
    <p188:txBody>
      <a:bodyPr/>
      <a:lstStyle/>
      <a:p>
        <a:r>
          <a:rPr lang="pt-BR"/>
          <a:t>Aqui contaremos a historia da pessoa chegando no totem e tendo dificuldades com a maquina</a:t>
        </a:r>
      </a:p>
    </p188:txBody>
  </p188:cm>
</p188:cmLst>
</file>

<file path=ppt/comments/modernComment_133_8CBA0B7B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240AF20-C535-496B-A212-ADBC514AD720}" authorId="{C5F369EA-DACC-AFBB-D853-E490816152DE}" created="2022-03-13T20:36:24.859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2361002875" sldId="307"/>
      <ac:spMk id="2139" creationId="{00000000-0000-0000-0000-000000000000}"/>
    </ac:deMkLst>
    <p188:txBody>
      <a:bodyPr/>
      <a:lstStyle/>
      <a:p>
        <a:r>
          <a:rPr lang="pt-BR"/>
          <a:t>Aqui contaremos a historia da pessoa chegando no totem e tendo dificuldades com a maquina</a:t>
        </a:r>
      </a:p>
    </p188:txBody>
  </p188:cm>
</p188:cmLst>
</file>

<file path=ppt/comments/modernComment_134_7684414B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E62374A7-7095-4AF8-869F-39C8BC6E3F28}" authorId="{C5F369EA-DACC-AFBB-D853-E490816152DE}" created="2022-03-13T20:36:24.859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1988378955" sldId="308"/>
      <ac:spMk id="2139" creationId="{00000000-0000-0000-0000-000000000000}"/>
    </ac:deMkLst>
    <p188:txBody>
      <a:bodyPr/>
      <a:lstStyle/>
      <a:p>
        <a:r>
          <a:rPr lang="pt-BR"/>
          <a:t>Aqui contaremos a historia da pessoa chegando no totem e tendo dificuldades com a maquina</a:t>
        </a:r>
      </a:p>
    </p188:txBody>
  </p188:cm>
</p188:cmLst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jpeg>
</file>

<file path=ppt/media/image30.png>
</file>

<file path=ppt/media/image31.png>
</file>

<file path=ppt/media/image32.png>
</file>

<file path=ppt/media/image33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7" name="Google Shape;16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8" name="Google Shape;16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0" name="Google Shape;2180;g804e9800b4_0_1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1" name="Google Shape;2181;g804e9800b4_0_1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1" name="Google Shape;2221;g804e9800b4_0_13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2" name="Google Shape;2222;g804e9800b4_0_13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4" name="Google Shape;2304;g86fa6133bc_4_21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5" name="Google Shape;2305;g86fa6133bc_4_21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54882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0" name="Google Shape;2180;g804e9800b4_0_1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1" name="Google Shape;2181;g804e9800b4_0_1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9123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8" name="Google Shape;2238;g86fa6133bc_4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9" name="Google Shape;2239;g86fa6133bc_4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8" name="Google Shape;2238;g86fa6133bc_4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9" name="Google Shape;2239;g86fa6133bc_4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2811262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4" name="Google Shape;2304;g86fa6133bc_4_21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5" name="Google Shape;2305;g86fa6133bc_4_21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3" name="Google Shape;2323;g8714a43093_3_6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4" name="Google Shape;2324;g8714a43093_3_6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3" name="Google Shape;2333;g8728718f4e_1_1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4" name="Google Shape;2334;g8728718f4e_1_1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g8714a43093_3_6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0" name="Google Shape;2730;g8714a43093_3_6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9" name="Google Shape;2159;g804e9800b4_0_1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0" name="Google Shape;2160;g804e9800b4_0_1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8" name="Google Shape;2338;g86fa6133bc_4_215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9" name="Google Shape;2339;g86fa6133bc_4_215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g8714a43093_1_6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2" name="Google Shape;2972;g8714a43093_1_6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427876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Google Shape;2735;g8714a43093_1_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6" name="Google Shape;2736;g8714a43093_1_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7" name="Google Shape;1887;g86fa6133bc_4_21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8" name="Google Shape;1888;g86fa6133bc_4_21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2" name="Google Shape;2152;g8714a43093_3_9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3" name="Google Shape;2153;g8714a43093_3_9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804e9800b4_0_8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804e9800b4_0_8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804e9800b4_0_8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804e9800b4_0_8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82162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804e9800b4_0_8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804e9800b4_0_8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706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804e9800b4_0_8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804e9800b4_0_8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32781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804e9800b4_0_8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804e9800b4_0_8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33603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2"/>
          <p:cNvSpPr txBox="1">
            <a:spLocks noGrp="1"/>
          </p:cNvSpPr>
          <p:nvPr>
            <p:ph type="ctrTitle"/>
          </p:nvPr>
        </p:nvSpPr>
        <p:spPr>
          <a:xfrm>
            <a:off x="5248656" y="2002536"/>
            <a:ext cx="3264300" cy="179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>
            <a:off x="5248656" y="3721608"/>
            <a:ext cx="3264300" cy="8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cxnSp>
        <p:nvCxnSpPr>
          <p:cNvPr id="10" name="Google Shape;10;p2"/>
          <p:cNvCxnSpPr/>
          <p:nvPr/>
        </p:nvCxnSpPr>
        <p:spPr>
          <a:xfrm flipH="1">
            <a:off x="5827050" y="451300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" name="Google Shape;11;p2"/>
          <p:cNvCxnSpPr/>
          <p:nvPr/>
        </p:nvCxnSpPr>
        <p:spPr>
          <a:xfrm rot="10800000">
            <a:off x="7512925" y="45785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8348975" y="-6625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" name="Google Shape;13;p2"/>
          <p:cNvGrpSpPr/>
          <p:nvPr/>
        </p:nvGrpSpPr>
        <p:grpSpPr>
          <a:xfrm>
            <a:off x="8064275" y="887850"/>
            <a:ext cx="581800" cy="582350"/>
            <a:chOff x="8064275" y="887850"/>
            <a:chExt cx="581800" cy="582350"/>
          </a:xfrm>
        </p:grpSpPr>
        <p:sp>
          <p:nvSpPr>
            <p:cNvPr id="14" name="Google Shape;14;p2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" name="Google Shape;20;p2"/>
          <p:cNvGrpSpPr/>
          <p:nvPr/>
        </p:nvGrpSpPr>
        <p:grpSpPr>
          <a:xfrm>
            <a:off x="7353050" y="316275"/>
            <a:ext cx="292025" cy="292575"/>
            <a:chOff x="7353050" y="316275"/>
            <a:chExt cx="292025" cy="292575"/>
          </a:xfrm>
        </p:grpSpPr>
        <p:sp>
          <p:nvSpPr>
            <p:cNvPr id="21" name="Google Shape;21;p2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25;p2"/>
          <p:cNvSpPr/>
          <p:nvPr/>
        </p:nvSpPr>
        <p:spPr>
          <a:xfrm>
            <a:off x="5690580" y="425807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5688325" y="423275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5727069" y="46230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5724827" y="459777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/>
          <p:nvPr/>
        </p:nvSpPr>
        <p:spPr>
          <a:xfrm>
            <a:off x="5766657" y="501884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2"/>
          <p:cNvSpPr/>
          <p:nvPr/>
        </p:nvSpPr>
        <p:spPr>
          <a:xfrm>
            <a:off x="5764415" y="499642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" name="Google Shape;31;p2"/>
          <p:cNvGrpSpPr/>
          <p:nvPr/>
        </p:nvGrpSpPr>
        <p:grpSpPr>
          <a:xfrm>
            <a:off x="5443350" y="289275"/>
            <a:ext cx="175013" cy="27000"/>
            <a:chOff x="5662375" y="212375"/>
            <a:chExt cx="175013" cy="27000"/>
          </a:xfrm>
        </p:grpSpPr>
        <p:sp>
          <p:nvSpPr>
            <p:cNvPr id="32" name="Google Shape;32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35;p2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36" name="Google Shape;36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" name="Google Shape;39;p2"/>
          <p:cNvGrpSpPr/>
          <p:nvPr/>
        </p:nvGrpSpPr>
        <p:grpSpPr>
          <a:xfrm>
            <a:off x="8068750" y="1581800"/>
            <a:ext cx="175013" cy="27000"/>
            <a:chOff x="5662375" y="212375"/>
            <a:chExt cx="175013" cy="27000"/>
          </a:xfrm>
        </p:grpSpPr>
        <p:sp>
          <p:nvSpPr>
            <p:cNvPr id="40" name="Google Shape;40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of text">
  <p:cSld name="CUSTOM_1"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4"/>
          <p:cNvSpPr txBox="1">
            <a:spLocks noGrp="1"/>
          </p:cNvSpPr>
          <p:nvPr>
            <p:ph type="title"/>
          </p:nvPr>
        </p:nvSpPr>
        <p:spPr>
          <a:xfrm>
            <a:off x="1719072" y="338328"/>
            <a:ext cx="55779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9" name="Google Shape;639;p14"/>
          <p:cNvSpPr txBox="1">
            <a:spLocks noGrp="1"/>
          </p:cNvSpPr>
          <p:nvPr>
            <p:ph type="subTitle" idx="1"/>
          </p:nvPr>
        </p:nvSpPr>
        <p:spPr>
          <a:xfrm>
            <a:off x="3694176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40" name="Google Shape;640;p14"/>
          <p:cNvSpPr txBox="1">
            <a:spLocks noGrp="1"/>
          </p:cNvSpPr>
          <p:nvPr>
            <p:ph type="subTitle" idx="2"/>
          </p:nvPr>
        </p:nvSpPr>
        <p:spPr>
          <a:xfrm>
            <a:off x="1024128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41" name="Google Shape;641;p14"/>
          <p:cNvSpPr txBox="1">
            <a:spLocks noGrp="1"/>
          </p:cNvSpPr>
          <p:nvPr>
            <p:ph type="subTitle" idx="3"/>
          </p:nvPr>
        </p:nvSpPr>
        <p:spPr>
          <a:xfrm>
            <a:off x="6355080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42" name="Google Shape;642;p14"/>
          <p:cNvSpPr txBox="1">
            <a:spLocks noGrp="1"/>
          </p:cNvSpPr>
          <p:nvPr>
            <p:ph type="subTitle" idx="4"/>
          </p:nvPr>
        </p:nvSpPr>
        <p:spPr>
          <a:xfrm>
            <a:off x="3694176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43" name="Google Shape;643;p14"/>
          <p:cNvSpPr txBox="1">
            <a:spLocks noGrp="1"/>
          </p:cNvSpPr>
          <p:nvPr>
            <p:ph type="subTitle" idx="5"/>
          </p:nvPr>
        </p:nvSpPr>
        <p:spPr>
          <a:xfrm>
            <a:off x="1024128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44" name="Google Shape;644;p14"/>
          <p:cNvSpPr txBox="1">
            <a:spLocks noGrp="1"/>
          </p:cNvSpPr>
          <p:nvPr>
            <p:ph type="subTitle" idx="6"/>
          </p:nvPr>
        </p:nvSpPr>
        <p:spPr>
          <a:xfrm>
            <a:off x="6355080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645" name="Google Shape;645;p14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646" name="Google Shape;646;p14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7" name="Google Shape;647;p14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648" name="Google Shape;648;p14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649" name="Google Shape;649;p1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1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1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1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3" name="Google Shape;653;p14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654" name="Google Shape;654;p1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1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1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1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8" name="Google Shape;658;p14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659" name="Google Shape;659;p1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1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1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1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1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1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 of text">
  <p:cSld name="CUSTOM_2"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15"/>
          <p:cNvSpPr txBox="1">
            <a:spLocks noGrp="1"/>
          </p:cNvSpPr>
          <p:nvPr>
            <p:ph type="title"/>
          </p:nvPr>
        </p:nvSpPr>
        <p:spPr>
          <a:xfrm>
            <a:off x="1568775" y="442350"/>
            <a:ext cx="6006300" cy="5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7" name="Google Shape;667;p15"/>
          <p:cNvSpPr txBox="1">
            <a:spLocks noGrp="1"/>
          </p:cNvSpPr>
          <p:nvPr>
            <p:ph type="subTitle" idx="1"/>
          </p:nvPr>
        </p:nvSpPr>
        <p:spPr>
          <a:xfrm>
            <a:off x="1709928" y="1545336"/>
            <a:ext cx="19452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68" name="Google Shape;668;p15"/>
          <p:cNvSpPr txBox="1">
            <a:spLocks noGrp="1"/>
          </p:cNvSpPr>
          <p:nvPr>
            <p:ph type="subTitle" idx="2"/>
          </p:nvPr>
        </p:nvSpPr>
        <p:spPr>
          <a:xfrm>
            <a:off x="1709928" y="1938528"/>
            <a:ext cx="19452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69" name="Google Shape;669;p15"/>
          <p:cNvSpPr txBox="1">
            <a:spLocks noGrp="1"/>
          </p:cNvSpPr>
          <p:nvPr>
            <p:ph type="subTitle" idx="3"/>
          </p:nvPr>
        </p:nvSpPr>
        <p:spPr>
          <a:xfrm>
            <a:off x="5468112" y="1545336"/>
            <a:ext cx="19476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70" name="Google Shape;670;p15"/>
          <p:cNvSpPr txBox="1">
            <a:spLocks noGrp="1"/>
          </p:cNvSpPr>
          <p:nvPr>
            <p:ph type="subTitle" idx="4"/>
          </p:nvPr>
        </p:nvSpPr>
        <p:spPr>
          <a:xfrm>
            <a:off x="5468112" y="1938528"/>
            <a:ext cx="19476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71" name="Google Shape;671;p15"/>
          <p:cNvSpPr txBox="1">
            <a:spLocks noGrp="1"/>
          </p:cNvSpPr>
          <p:nvPr>
            <p:ph type="subTitle" idx="5"/>
          </p:nvPr>
        </p:nvSpPr>
        <p:spPr>
          <a:xfrm>
            <a:off x="2825496" y="3200400"/>
            <a:ext cx="19452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72" name="Google Shape;672;p15"/>
          <p:cNvSpPr txBox="1">
            <a:spLocks noGrp="1"/>
          </p:cNvSpPr>
          <p:nvPr>
            <p:ph type="subTitle" idx="6"/>
          </p:nvPr>
        </p:nvSpPr>
        <p:spPr>
          <a:xfrm>
            <a:off x="2825496" y="3593592"/>
            <a:ext cx="19452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73" name="Google Shape;673;p15"/>
          <p:cNvSpPr txBox="1">
            <a:spLocks noGrp="1"/>
          </p:cNvSpPr>
          <p:nvPr>
            <p:ph type="subTitle" idx="7"/>
          </p:nvPr>
        </p:nvSpPr>
        <p:spPr>
          <a:xfrm>
            <a:off x="6464808" y="3200400"/>
            <a:ext cx="19935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74" name="Google Shape;674;p15"/>
          <p:cNvSpPr txBox="1">
            <a:spLocks noGrp="1"/>
          </p:cNvSpPr>
          <p:nvPr>
            <p:ph type="subTitle" idx="8"/>
          </p:nvPr>
        </p:nvSpPr>
        <p:spPr>
          <a:xfrm>
            <a:off x="6464808" y="3593592"/>
            <a:ext cx="19935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675" name="Google Shape;675;p15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6" name="Google Shape;676;p15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7" name="Google Shape;677;p15"/>
          <p:cNvCxnSpPr/>
          <p:nvPr/>
        </p:nvCxnSpPr>
        <p:spPr>
          <a:xfrm rot="10800000" flipH="1">
            <a:off x="0" y="274188"/>
            <a:ext cx="582600" cy="654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78" name="Google Shape;678;p15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679" name="Google Shape;679;p15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15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15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15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3" name="Google Shape;683;p15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684" name="Google Shape;684;p15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5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15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15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15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15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0" name="Google Shape;690;p15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691" name="Google Shape;691;p1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1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1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94" name="Google Shape;694;p15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95" name="Google Shape;695;p15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696" name="Google Shape;696;p15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15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15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15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15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15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2" name="Google Shape;702;p15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703" name="Google Shape;703;p15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15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15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15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7" name="Google Shape;707;p15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708" name="Google Shape;708;p1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1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1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of text 2">
  <p:cSld name="CUSTOM_7"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12" name="Google Shape;712;p16"/>
          <p:cNvCxnSpPr/>
          <p:nvPr/>
        </p:nvCxnSpPr>
        <p:spPr>
          <a:xfrm>
            <a:off x="590450" y="4340600"/>
            <a:ext cx="670200" cy="423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13" name="Google Shape;713;p16"/>
          <p:cNvSpPr txBox="1">
            <a:spLocks noGrp="1"/>
          </p:cNvSpPr>
          <p:nvPr>
            <p:ph type="title"/>
          </p:nvPr>
        </p:nvSpPr>
        <p:spPr>
          <a:xfrm>
            <a:off x="2208175" y="342775"/>
            <a:ext cx="472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714" name="Google Shape;714;p16"/>
          <p:cNvCxnSpPr/>
          <p:nvPr/>
        </p:nvCxnSpPr>
        <p:spPr>
          <a:xfrm rot="10800000" flipH="1">
            <a:off x="0" y="4332550"/>
            <a:ext cx="590700" cy="663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15" name="Google Shape;715;p16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716" name="Google Shape;716;p16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16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16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16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0" name="Google Shape;720;p16"/>
          <p:cNvGrpSpPr/>
          <p:nvPr/>
        </p:nvGrpSpPr>
        <p:grpSpPr>
          <a:xfrm>
            <a:off x="1075789" y="4604675"/>
            <a:ext cx="293111" cy="293388"/>
            <a:chOff x="3164039" y="430875"/>
            <a:chExt cx="293111" cy="293388"/>
          </a:xfrm>
        </p:grpSpPr>
        <p:sp>
          <p:nvSpPr>
            <p:cNvPr id="721" name="Google Shape;721;p16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16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16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16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16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16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727" name="Google Shape;727;p16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28" name="Google Shape;728;p16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29" name="Google Shape;729;p16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730" name="Google Shape;730;p16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16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16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16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16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16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6" name="Google Shape;736;p16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737" name="Google Shape;737;p16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16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16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16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1" name="Google Shape;741;p16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742" name="Google Shape;742;p16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16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6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6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6" name="Google Shape;746;p16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747" name="Google Shape;747;p1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1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1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0" name="Google Shape;750;p16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751" name="Google Shape;751;p1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4" name="Google Shape;754;p16"/>
          <p:cNvSpPr txBox="1">
            <a:spLocks noGrp="1"/>
          </p:cNvSpPr>
          <p:nvPr>
            <p:ph type="subTitle" idx="1"/>
          </p:nvPr>
        </p:nvSpPr>
        <p:spPr>
          <a:xfrm>
            <a:off x="6217920" y="1819656"/>
            <a:ext cx="16368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55" name="Google Shape;755;p16"/>
          <p:cNvSpPr txBox="1">
            <a:spLocks noGrp="1"/>
          </p:cNvSpPr>
          <p:nvPr>
            <p:ph type="subTitle" idx="2"/>
          </p:nvPr>
        </p:nvSpPr>
        <p:spPr>
          <a:xfrm>
            <a:off x="3749040" y="1252728"/>
            <a:ext cx="16368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56" name="Google Shape;756;p16"/>
          <p:cNvSpPr txBox="1">
            <a:spLocks noGrp="1"/>
          </p:cNvSpPr>
          <p:nvPr>
            <p:ph type="subTitle" idx="3"/>
          </p:nvPr>
        </p:nvSpPr>
        <p:spPr>
          <a:xfrm>
            <a:off x="1289304" y="1819656"/>
            <a:ext cx="16368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57" name="Google Shape;757;p16"/>
          <p:cNvSpPr txBox="1">
            <a:spLocks noGrp="1"/>
          </p:cNvSpPr>
          <p:nvPr>
            <p:ph type="subTitle" idx="4"/>
          </p:nvPr>
        </p:nvSpPr>
        <p:spPr>
          <a:xfrm>
            <a:off x="6217920" y="2139696"/>
            <a:ext cx="1636800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58" name="Google Shape;758;p16"/>
          <p:cNvSpPr txBox="1">
            <a:spLocks noGrp="1"/>
          </p:cNvSpPr>
          <p:nvPr>
            <p:ph type="subTitle" idx="5"/>
          </p:nvPr>
        </p:nvSpPr>
        <p:spPr>
          <a:xfrm>
            <a:off x="3749040" y="1581912"/>
            <a:ext cx="1636800" cy="8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59" name="Google Shape;759;p16"/>
          <p:cNvSpPr txBox="1">
            <a:spLocks noGrp="1"/>
          </p:cNvSpPr>
          <p:nvPr>
            <p:ph type="subTitle" idx="6"/>
          </p:nvPr>
        </p:nvSpPr>
        <p:spPr>
          <a:xfrm>
            <a:off x="1289304" y="2139696"/>
            <a:ext cx="1636800" cy="8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columns of text">
  <p:cSld name="CUSTOM_8">
    <p:spTree>
      <p:nvGrpSpPr>
        <p:cNvPr id="1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7"/>
          <p:cNvSpPr txBox="1">
            <a:spLocks noGrp="1"/>
          </p:cNvSpPr>
          <p:nvPr>
            <p:ph type="title"/>
          </p:nvPr>
        </p:nvSpPr>
        <p:spPr>
          <a:xfrm>
            <a:off x="3090672" y="338328"/>
            <a:ext cx="29628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62" name="Google Shape;762;p17"/>
          <p:cNvSpPr txBox="1">
            <a:spLocks noGrp="1"/>
          </p:cNvSpPr>
          <p:nvPr>
            <p:ph type="subTitle" idx="1"/>
          </p:nvPr>
        </p:nvSpPr>
        <p:spPr>
          <a:xfrm>
            <a:off x="1522425" y="1588336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63" name="Google Shape;763;p17"/>
          <p:cNvSpPr txBox="1">
            <a:spLocks noGrp="1"/>
          </p:cNvSpPr>
          <p:nvPr>
            <p:ph type="subTitle" idx="2"/>
          </p:nvPr>
        </p:nvSpPr>
        <p:spPr>
          <a:xfrm>
            <a:off x="1522425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64" name="Google Shape;764;p17"/>
          <p:cNvSpPr txBox="1">
            <a:spLocks noGrp="1"/>
          </p:cNvSpPr>
          <p:nvPr>
            <p:ph type="subTitle" idx="3"/>
          </p:nvPr>
        </p:nvSpPr>
        <p:spPr>
          <a:xfrm>
            <a:off x="3689552" y="1588336"/>
            <a:ext cx="17649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65" name="Google Shape;765;p17"/>
          <p:cNvSpPr txBox="1">
            <a:spLocks noGrp="1"/>
          </p:cNvSpPr>
          <p:nvPr>
            <p:ph type="subTitle" idx="4"/>
          </p:nvPr>
        </p:nvSpPr>
        <p:spPr>
          <a:xfrm>
            <a:off x="3689552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66" name="Google Shape;766;p17"/>
          <p:cNvSpPr txBox="1">
            <a:spLocks noGrp="1"/>
          </p:cNvSpPr>
          <p:nvPr>
            <p:ph type="subTitle" idx="5"/>
          </p:nvPr>
        </p:nvSpPr>
        <p:spPr>
          <a:xfrm>
            <a:off x="5856675" y="1588336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67" name="Google Shape;767;p17"/>
          <p:cNvSpPr txBox="1">
            <a:spLocks noGrp="1"/>
          </p:cNvSpPr>
          <p:nvPr>
            <p:ph type="subTitle" idx="6"/>
          </p:nvPr>
        </p:nvSpPr>
        <p:spPr>
          <a:xfrm>
            <a:off x="5856675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68" name="Google Shape;768;p17"/>
          <p:cNvSpPr txBox="1">
            <a:spLocks noGrp="1"/>
          </p:cNvSpPr>
          <p:nvPr>
            <p:ph type="subTitle" idx="7"/>
          </p:nvPr>
        </p:nvSpPr>
        <p:spPr>
          <a:xfrm>
            <a:off x="1522425" y="3215958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69" name="Google Shape;769;p17"/>
          <p:cNvSpPr txBox="1">
            <a:spLocks noGrp="1"/>
          </p:cNvSpPr>
          <p:nvPr>
            <p:ph type="subTitle" idx="8"/>
          </p:nvPr>
        </p:nvSpPr>
        <p:spPr>
          <a:xfrm>
            <a:off x="1522425" y="3556017"/>
            <a:ext cx="17649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70" name="Google Shape;770;p17"/>
          <p:cNvSpPr txBox="1">
            <a:spLocks noGrp="1"/>
          </p:cNvSpPr>
          <p:nvPr>
            <p:ph type="subTitle" idx="9"/>
          </p:nvPr>
        </p:nvSpPr>
        <p:spPr>
          <a:xfrm>
            <a:off x="3597450" y="3215961"/>
            <a:ext cx="19491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71" name="Google Shape;771;p17"/>
          <p:cNvSpPr txBox="1">
            <a:spLocks noGrp="1"/>
          </p:cNvSpPr>
          <p:nvPr>
            <p:ph type="subTitle" idx="13"/>
          </p:nvPr>
        </p:nvSpPr>
        <p:spPr>
          <a:xfrm>
            <a:off x="3597500" y="3556017"/>
            <a:ext cx="19491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772" name="Google Shape;772;p17"/>
          <p:cNvSpPr txBox="1">
            <a:spLocks noGrp="1"/>
          </p:cNvSpPr>
          <p:nvPr>
            <p:ph type="subTitle" idx="14"/>
          </p:nvPr>
        </p:nvSpPr>
        <p:spPr>
          <a:xfrm>
            <a:off x="5856675" y="3215958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773" name="Google Shape;773;p17"/>
          <p:cNvSpPr txBox="1">
            <a:spLocks noGrp="1"/>
          </p:cNvSpPr>
          <p:nvPr>
            <p:ph type="subTitle" idx="15"/>
          </p:nvPr>
        </p:nvSpPr>
        <p:spPr>
          <a:xfrm>
            <a:off x="5856675" y="3556017"/>
            <a:ext cx="17649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774" name="Google Shape;774;p17"/>
          <p:cNvCxnSpPr/>
          <p:nvPr/>
        </p:nvCxnSpPr>
        <p:spPr>
          <a:xfrm>
            <a:off x="2904283" y="4513075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5" name="Google Shape;775;p17"/>
          <p:cNvCxnSpPr/>
          <p:nvPr/>
        </p:nvCxnSpPr>
        <p:spPr>
          <a:xfrm rot="10800000" flipH="1">
            <a:off x="1562083" y="4492325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6" name="Google Shape;776;p17"/>
          <p:cNvCxnSpPr/>
          <p:nvPr/>
        </p:nvCxnSpPr>
        <p:spPr>
          <a:xfrm>
            <a:off x="259558" y="4408000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7" name="Google Shape;777;p17"/>
          <p:cNvCxnSpPr/>
          <p:nvPr/>
        </p:nvCxnSpPr>
        <p:spPr>
          <a:xfrm>
            <a:off x="-6867" y="399355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78" name="Google Shape;778;p17"/>
          <p:cNvGrpSpPr/>
          <p:nvPr/>
        </p:nvGrpSpPr>
        <p:grpSpPr>
          <a:xfrm flipH="1">
            <a:off x="1278333" y="4513075"/>
            <a:ext cx="581800" cy="582350"/>
            <a:chOff x="8064275" y="887850"/>
            <a:chExt cx="581800" cy="582350"/>
          </a:xfrm>
        </p:grpSpPr>
        <p:sp>
          <p:nvSpPr>
            <p:cNvPr id="779" name="Google Shape;779;p1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1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1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5" name="Google Shape;785;p17"/>
          <p:cNvGrpSpPr/>
          <p:nvPr/>
        </p:nvGrpSpPr>
        <p:grpSpPr>
          <a:xfrm flipH="1">
            <a:off x="2747608" y="4340463"/>
            <a:ext cx="292025" cy="292575"/>
            <a:chOff x="7353050" y="316275"/>
            <a:chExt cx="292025" cy="292575"/>
          </a:xfrm>
        </p:grpSpPr>
        <p:sp>
          <p:nvSpPr>
            <p:cNvPr id="786" name="Google Shape;786;p1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1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1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1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0" name="Google Shape;790;p17"/>
          <p:cNvGrpSpPr/>
          <p:nvPr/>
        </p:nvGrpSpPr>
        <p:grpSpPr>
          <a:xfrm flipH="1">
            <a:off x="171308" y="4315025"/>
            <a:ext cx="175000" cy="175000"/>
            <a:chOff x="8792300" y="321275"/>
            <a:chExt cx="175000" cy="175000"/>
          </a:xfrm>
        </p:grpSpPr>
        <p:sp>
          <p:nvSpPr>
            <p:cNvPr id="791" name="Google Shape;791;p1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5" name="Google Shape;795;p17"/>
          <p:cNvGrpSpPr/>
          <p:nvPr/>
        </p:nvGrpSpPr>
        <p:grpSpPr>
          <a:xfrm>
            <a:off x="3873197" y="4657550"/>
            <a:ext cx="293111" cy="293388"/>
            <a:chOff x="3164039" y="430875"/>
            <a:chExt cx="293111" cy="293388"/>
          </a:xfrm>
        </p:grpSpPr>
        <p:sp>
          <p:nvSpPr>
            <p:cNvPr id="796" name="Google Shape;796;p17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7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7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7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7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7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2" name="Google Shape;802;p17"/>
          <p:cNvGrpSpPr/>
          <p:nvPr/>
        </p:nvGrpSpPr>
        <p:grpSpPr>
          <a:xfrm flipH="1">
            <a:off x="242270" y="4142425"/>
            <a:ext cx="175013" cy="27000"/>
            <a:chOff x="5662375" y="212375"/>
            <a:chExt cx="175013" cy="27000"/>
          </a:xfrm>
        </p:grpSpPr>
        <p:sp>
          <p:nvSpPr>
            <p:cNvPr id="803" name="Google Shape;803;p1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806" name="Google Shape;806;p17"/>
          <p:cNvCxnSpPr/>
          <p:nvPr/>
        </p:nvCxnSpPr>
        <p:spPr>
          <a:xfrm rot="10800000">
            <a:off x="5995050" y="226600"/>
            <a:ext cx="1504500" cy="224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7" name="Google Shape;807;p17"/>
          <p:cNvCxnSpPr/>
          <p:nvPr/>
        </p:nvCxnSpPr>
        <p:spPr>
          <a:xfrm rot="10800000">
            <a:off x="7512925" y="45785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08" name="Google Shape;808;p17"/>
          <p:cNvCxnSpPr/>
          <p:nvPr/>
        </p:nvCxnSpPr>
        <p:spPr>
          <a:xfrm flipH="1">
            <a:off x="8348975" y="-6625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09" name="Google Shape;809;p17"/>
          <p:cNvGrpSpPr/>
          <p:nvPr/>
        </p:nvGrpSpPr>
        <p:grpSpPr>
          <a:xfrm>
            <a:off x="8064275" y="1040250"/>
            <a:ext cx="581800" cy="582350"/>
            <a:chOff x="8064275" y="887850"/>
            <a:chExt cx="581800" cy="582350"/>
          </a:xfrm>
        </p:grpSpPr>
        <p:sp>
          <p:nvSpPr>
            <p:cNvPr id="810" name="Google Shape;810;p1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1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1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1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1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1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6" name="Google Shape;816;p17"/>
          <p:cNvGrpSpPr/>
          <p:nvPr/>
        </p:nvGrpSpPr>
        <p:grpSpPr>
          <a:xfrm>
            <a:off x="7353050" y="316275"/>
            <a:ext cx="292025" cy="292575"/>
            <a:chOff x="7353050" y="316275"/>
            <a:chExt cx="292025" cy="292575"/>
          </a:xfrm>
        </p:grpSpPr>
        <p:sp>
          <p:nvSpPr>
            <p:cNvPr id="817" name="Google Shape;817;p1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1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1" name="Google Shape;821;p17"/>
          <p:cNvGrpSpPr/>
          <p:nvPr/>
        </p:nvGrpSpPr>
        <p:grpSpPr>
          <a:xfrm>
            <a:off x="8792300" y="321275"/>
            <a:ext cx="175000" cy="175000"/>
            <a:chOff x="8792300" y="321275"/>
            <a:chExt cx="175000" cy="175000"/>
          </a:xfrm>
        </p:grpSpPr>
        <p:sp>
          <p:nvSpPr>
            <p:cNvPr id="822" name="Google Shape;822;p1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6" name="Google Shape;826;p17"/>
          <p:cNvSpPr/>
          <p:nvPr/>
        </p:nvSpPr>
        <p:spPr>
          <a:xfrm>
            <a:off x="5829305" y="68707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" name="Google Shape;827;p17"/>
          <p:cNvSpPr/>
          <p:nvPr/>
        </p:nvSpPr>
        <p:spPr>
          <a:xfrm>
            <a:off x="5827050" y="66175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17"/>
          <p:cNvSpPr/>
          <p:nvPr/>
        </p:nvSpPr>
        <p:spPr>
          <a:xfrm>
            <a:off x="5865794" y="10520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17"/>
          <p:cNvSpPr/>
          <p:nvPr/>
        </p:nvSpPr>
        <p:spPr>
          <a:xfrm>
            <a:off x="5863552" y="102677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17"/>
          <p:cNvSpPr/>
          <p:nvPr/>
        </p:nvSpPr>
        <p:spPr>
          <a:xfrm>
            <a:off x="5905382" y="144784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17"/>
          <p:cNvSpPr/>
          <p:nvPr/>
        </p:nvSpPr>
        <p:spPr>
          <a:xfrm>
            <a:off x="5903140" y="142542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2" name="Google Shape;832;p17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833" name="Google Shape;833;p1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1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" name="Google Shape;836;p17"/>
          <p:cNvGrpSpPr/>
          <p:nvPr/>
        </p:nvGrpSpPr>
        <p:grpSpPr>
          <a:xfrm>
            <a:off x="8678350" y="1658000"/>
            <a:ext cx="175013" cy="27000"/>
            <a:chOff x="5662375" y="212375"/>
            <a:chExt cx="175013" cy="27000"/>
          </a:xfrm>
        </p:grpSpPr>
        <p:sp>
          <p:nvSpPr>
            <p:cNvPr id="837" name="Google Shape;837;p1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1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3">
  <p:cSld name="TITLE_AND_BODY_1">
    <p:spTree>
      <p:nvGrpSpPr>
        <p:cNvPr id="1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" name="Google Shape;1140;p23"/>
          <p:cNvSpPr txBox="1">
            <a:spLocks noGrp="1"/>
          </p:cNvSpPr>
          <p:nvPr>
            <p:ph type="title"/>
          </p:nvPr>
        </p:nvSpPr>
        <p:spPr>
          <a:xfrm>
            <a:off x="2532888" y="338328"/>
            <a:ext cx="408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41" name="Google Shape;1141;p23"/>
          <p:cNvSpPr txBox="1">
            <a:spLocks noGrp="1"/>
          </p:cNvSpPr>
          <p:nvPr>
            <p:ph type="body" idx="1"/>
          </p:nvPr>
        </p:nvSpPr>
        <p:spPr>
          <a:xfrm>
            <a:off x="714650" y="1152150"/>
            <a:ext cx="7705500" cy="35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Barlow Semi Condensed Medium"/>
              <a:buAutoNum type="arabicPeriod"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1142" name="Google Shape;1142;p23"/>
          <p:cNvCxnSpPr/>
          <p:nvPr/>
        </p:nvCxnSpPr>
        <p:spPr>
          <a:xfrm rot="10800000">
            <a:off x="303000" y="3359375"/>
            <a:ext cx="151800" cy="957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43" name="Google Shape;1143;p23"/>
          <p:cNvCxnSpPr/>
          <p:nvPr/>
        </p:nvCxnSpPr>
        <p:spPr>
          <a:xfrm rot="10800000" flipH="1">
            <a:off x="0" y="4332550"/>
            <a:ext cx="446700" cy="663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44" name="Google Shape;1144;p23"/>
          <p:cNvGrpSpPr/>
          <p:nvPr/>
        </p:nvGrpSpPr>
        <p:grpSpPr>
          <a:xfrm flipH="1">
            <a:off x="300738" y="4167800"/>
            <a:ext cx="292025" cy="292575"/>
            <a:chOff x="7353050" y="316275"/>
            <a:chExt cx="292025" cy="292575"/>
          </a:xfrm>
        </p:grpSpPr>
        <p:sp>
          <p:nvSpPr>
            <p:cNvPr id="1145" name="Google Shape;1145;p23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23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3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3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" name="Google Shape;1149;p23"/>
          <p:cNvGrpSpPr/>
          <p:nvPr/>
        </p:nvGrpSpPr>
        <p:grpSpPr>
          <a:xfrm>
            <a:off x="148789" y="3224300"/>
            <a:ext cx="293111" cy="293388"/>
            <a:chOff x="3164039" y="430875"/>
            <a:chExt cx="293111" cy="293388"/>
          </a:xfrm>
        </p:grpSpPr>
        <p:sp>
          <p:nvSpPr>
            <p:cNvPr id="1150" name="Google Shape;1150;p23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23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3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3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23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3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156" name="Google Shape;1156;p23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7" name="Google Shape;1157;p23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58" name="Google Shape;1158;p23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1159" name="Google Shape;1159;p23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3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23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23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23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23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" name="Google Shape;1165;p23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1166" name="Google Shape;1166;p23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3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3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3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0" name="Google Shape;1170;p23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1171" name="Google Shape;1171;p23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23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3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3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5" name="Google Shape;1175;p23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1176" name="Google Shape;1176;p2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2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2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" name="Google Shape;1179;p23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1180" name="Google Shape;1180;p2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2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2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5">
    <p:spTree>
      <p:nvGrpSpPr>
        <p:cNvPr id="1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4" name="Google Shape;1184;p24"/>
          <p:cNvSpPr txBox="1">
            <a:spLocks noGrp="1"/>
          </p:cNvSpPr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185" name="Google Shape;1185;p24"/>
          <p:cNvCxnSpPr/>
          <p:nvPr/>
        </p:nvCxnSpPr>
        <p:spPr>
          <a:xfrm>
            <a:off x="590450" y="4340600"/>
            <a:ext cx="670200" cy="423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6" name="Google Shape;1186;p24"/>
          <p:cNvCxnSpPr/>
          <p:nvPr/>
        </p:nvCxnSpPr>
        <p:spPr>
          <a:xfrm rot="10800000" flipH="1">
            <a:off x="0" y="4332550"/>
            <a:ext cx="590700" cy="663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87" name="Google Shape;1187;p24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1188" name="Google Shape;1188;p24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24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24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4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2" name="Google Shape;1192;p24"/>
          <p:cNvGrpSpPr/>
          <p:nvPr/>
        </p:nvGrpSpPr>
        <p:grpSpPr>
          <a:xfrm>
            <a:off x="1075789" y="4604675"/>
            <a:ext cx="293111" cy="293388"/>
            <a:chOff x="3164039" y="430875"/>
            <a:chExt cx="293111" cy="293388"/>
          </a:xfrm>
        </p:grpSpPr>
        <p:sp>
          <p:nvSpPr>
            <p:cNvPr id="1193" name="Google Shape;1193;p24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24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24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24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4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4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199" name="Google Shape;1199;p24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00" name="Google Shape;1200;p24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01" name="Google Shape;1201;p24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1202" name="Google Shape;1202;p24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4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4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4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4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4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8" name="Google Shape;1208;p24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1209" name="Google Shape;1209;p24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4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4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4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3" name="Google Shape;1213;p24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1214" name="Google Shape;1214;p24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4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24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24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8" name="Google Shape;1218;p24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1219" name="Google Shape;1219;p2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2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2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2" name="Google Shape;1222;p24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1223" name="Google Shape;1223;p2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2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2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8">
    <p:spTree>
      <p:nvGrpSpPr>
        <p:cNvPr id="1" name="Shape 1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27" name="Google Shape;1327;p27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8" name="Google Shape;1328;p27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9" name="Google Shape;1329;p27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0" name="Google Shape;1330;p27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31" name="Google Shape;1331;p27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1332" name="Google Shape;1332;p2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2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2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2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2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2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8" name="Google Shape;1338;p27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1339" name="Google Shape;1339;p2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2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2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2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" name="Google Shape;1343;p27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1344" name="Google Shape;1344;p2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2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2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8" name="Google Shape;1348;p27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1349" name="Google Shape;1349;p27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27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27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27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27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27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5" name="Google Shape;1355;p27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1356" name="Google Shape;1356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359" name="Google Shape;1359;p27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0" name="Google Shape;1360;p27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1" name="Google Shape;1361;p27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62" name="Google Shape;1362;p27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1363" name="Google Shape;1363;p2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" name="Google Shape;1369;p27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1370" name="Google Shape;1370;p2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4" name="Google Shape;1374;p27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1375" name="Google Shape;1375;p2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2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2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2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9" name="Google Shape;1379;p27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0" name="Google Shape;1380;p27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1" name="Google Shape;1381;p27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2" name="Google Shape;1382;p27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3" name="Google Shape;1383;p27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4" name="Google Shape;1384;p27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85" name="Google Shape;1385;p27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386" name="Google Shape;1386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9" name="Google Shape;1389;p27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390" name="Google Shape;1390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" name="Google Shape;1393;p27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394" name="Google Shape;1394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9">
    <p:spTree>
      <p:nvGrpSpPr>
        <p:cNvPr id="1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8" name="Google Shape;1398;p28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1399" name="Google Shape;1399;p28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00" name="Google Shape;1400;p28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01" name="Google Shape;1401;p28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1402" name="Google Shape;1402;p2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2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2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2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6" name="Google Shape;1406;p28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1407" name="Google Shape;1407;p2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2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2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2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1" name="Google Shape;1411;p28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1412" name="Google Shape;1412;p2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2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2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2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2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20">
    <p:spTree>
      <p:nvGrpSpPr>
        <p:cNvPr id="1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9" name="Google Shape;1419;p29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420" name="Google Shape;1420;p29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21" name="Google Shape;1421;p29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422" name="Google Shape;1422;p2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28" name="Google Shape;1428;p29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429" name="Google Shape;1429;p2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3" name="Google Shape;1433;p29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434" name="Google Shape;1434;p29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29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29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29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438" name="Google Shape;1438;p29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39" name="Google Shape;1439;p29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440" name="Google Shape;1440;p2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2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2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46" name="Google Shape;1446;p29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447" name="Google Shape;1447;p2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2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1" name="Google Shape;1451;p29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452" name="Google Shape;1452;p29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29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29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29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6" name="Google Shape;1456;p29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457" name="Google Shape;1457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0" name="Google Shape;1460;p29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461" name="Google Shape;1461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4" name="Google Shape;1464;p29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465" name="Google Shape;1465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8" name="Google Shape;1468;p29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469" name="Google Shape;1469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472" name="Google Shape;1472;p29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73" name="Google Shape;1473;p29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74" name="Google Shape;1474;p29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29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29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29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USTOM_21"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9" name="Google Shape;1479;p30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1480" name="Google Shape;1480;p30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1" name="Google Shape;1481;p30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2" name="Google Shape;1482;p30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3" name="Google Shape;1483;p30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84" name="Google Shape;1484;p30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1485" name="Google Shape;1485;p3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3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87;p3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88;p3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3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" name="Google Shape;1490;p3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1" name="Google Shape;1491;p30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1492" name="Google Shape;1492;p3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1493;p3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4" name="Google Shape;1494;p3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3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6" name="Google Shape;1496;p30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1497" name="Google Shape;1497;p30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8" name="Google Shape;1498;p30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9" name="Google Shape;1499;p30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0" name="Google Shape;1500;p30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01" name="Google Shape;1501;p30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1502" name="Google Shape;1502;p30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503;p30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4" name="Google Shape;1504;p30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5" name="Google Shape;1505;p30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30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30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08" name="Google Shape;1508;p30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1509" name="Google Shape;1509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512" name="Google Shape;1512;p30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13" name="Google Shape;1513;p30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14" name="Google Shape;1514;p30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515" name="Google Shape;1515;p30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1516" name="Google Shape;1516;p3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3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3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3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3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3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22" name="Google Shape;1522;p30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1523" name="Google Shape;1523;p3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3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3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3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27" name="Google Shape;1527;p30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1528" name="Google Shape;1528;p30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30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30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1" name="Google Shape;1531;p30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32" name="Google Shape;1532;p30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30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30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30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30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30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38" name="Google Shape;1538;p30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1539" name="Google Shape;1539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2" name="Google Shape;1542;p30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1543" name="Google Shape;1543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3"/>
          <p:cNvGrpSpPr/>
          <p:nvPr/>
        </p:nvGrpSpPr>
        <p:grpSpPr>
          <a:xfrm>
            <a:off x="2132649" y="713253"/>
            <a:ext cx="4878702" cy="3717004"/>
            <a:chOff x="399425" y="238125"/>
            <a:chExt cx="6810025" cy="5187000"/>
          </a:xfrm>
        </p:grpSpPr>
        <p:sp>
          <p:nvSpPr>
            <p:cNvPr id="45" name="Google Shape;45;p3"/>
            <p:cNvSpPr/>
            <p:nvPr/>
          </p:nvSpPr>
          <p:spPr>
            <a:xfrm>
              <a:off x="399425" y="238325"/>
              <a:ext cx="6810025" cy="5186100"/>
            </a:xfrm>
            <a:custGeom>
              <a:avLst/>
              <a:gdLst/>
              <a:ahLst/>
              <a:cxnLst/>
              <a:rect l="l" t="t" r="r" b="b"/>
              <a:pathLst>
                <a:path w="272401" h="207444" extrusionOk="0">
                  <a:moveTo>
                    <a:pt x="143525" y="0"/>
                  </a:moveTo>
                  <a:cubicBezTo>
                    <a:pt x="130816" y="0"/>
                    <a:pt x="118065" y="708"/>
                    <a:pt x="105367" y="1397"/>
                  </a:cubicBezTo>
                  <a:cubicBezTo>
                    <a:pt x="85699" y="2506"/>
                    <a:pt x="65661" y="3689"/>
                    <a:pt x="47175" y="10640"/>
                  </a:cubicBezTo>
                  <a:cubicBezTo>
                    <a:pt x="28764" y="17590"/>
                    <a:pt x="11832" y="31343"/>
                    <a:pt x="5990" y="50198"/>
                  </a:cubicBezTo>
                  <a:cubicBezTo>
                    <a:pt x="1" y="69867"/>
                    <a:pt x="6877" y="90940"/>
                    <a:pt x="13680" y="110387"/>
                  </a:cubicBezTo>
                  <a:cubicBezTo>
                    <a:pt x="22479" y="135305"/>
                    <a:pt x="31870" y="161332"/>
                    <a:pt x="51390" y="179152"/>
                  </a:cubicBezTo>
                  <a:cubicBezTo>
                    <a:pt x="67098" y="193557"/>
                    <a:pt x="97572" y="207444"/>
                    <a:pt x="121591" y="207444"/>
                  </a:cubicBezTo>
                  <a:cubicBezTo>
                    <a:pt x="124820" y="207444"/>
                    <a:pt x="127933" y="207193"/>
                    <a:pt x="130877" y="206658"/>
                  </a:cubicBezTo>
                  <a:cubicBezTo>
                    <a:pt x="145739" y="204070"/>
                    <a:pt x="159714" y="191205"/>
                    <a:pt x="171840" y="182923"/>
                  </a:cubicBezTo>
                  <a:cubicBezTo>
                    <a:pt x="188625" y="171314"/>
                    <a:pt x="205484" y="159705"/>
                    <a:pt x="222268" y="148097"/>
                  </a:cubicBezTo>
                  <a:cubicBezTo>
                    <a:pt x="236909" y="138041"/>
                    <a:pt x="252067" y="127319"/>
                    <a:pt x="260348" y="111644"/>
                  </a:cubicBezTo>
                  <a:cubicBezTo>
                    <a:pt x="272400" y="88722"/>
                    <a:pt x="266411" y="59071"/>
                    <a:pt x="249996" y="39033"/>
                  </a:cubicBezTo>
                  <a:cubicBezTo>
                    <a:pt x="233507" y="18995"/>
                    <a:pt x="208367" y="7756"/>
                    <a:pt x="182858" y="3098"/>
                  </a:cubicBezTo>
                  <a:cubicBezTo>
                    <a:pt x="169864" y="762"/>
                    <a:pt x="156717" y="0"/>
                    <a:pt x="1435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491875" y="238125"/>
              <a:ext cx="6575225" cy="5187000"/>
            </a:xfrm>
            <a:custGeom>
              <a:avLst/>
              <a:gdLst/>
              <a:ahLst/>
              <a:cxnLst/>
              <a:rect l="l" t="t" r="r" b="b"/>
              <a:pathLst>
                <a:path w="263009" h="207480" extrusionOk="0">
                  <a:moveTo>
                    <a:pt x="139601" y="0"/>
                  </a:moveTo>
                  <a:cubicBezTo>
                    <a:pt x="126957" y="0"/>
                    <a:pt x="114313" y="739"/>
                    <a:pt x="101669" y="1405"/>
                  </a:cubicBezTo>
                  <a:cubicBezTo>
                    <a:pt x="82001" y="2514"/>
                    <a:pt x="61963" y="3697"/>
                    <a:pt x="43477" y="10648"/>
                  </a:cubicBezTo>
                  <a:cubicBezTo>
                    <a:pt x="25066" y="17598"/>
                    <a:pt x="8134" y="31351"/>
                    <a:pt x="2292" y="50206"/>
                  </a:cubicBezTo>
                  <a:cubicBezTo>
                    <a:pt x="665" y="55530"/>
                    <a:pt x="0" y="60928"/>
                    <a:pt x="0" y="66399"/>
                  </a:cubicBezTo>
                  <a:cubicBezTo>
                    <a:pt x="0" y="81114"/>
                    <a:pt x="5028" y="96198"/>
                    <a:pt x="9982" y="110395"/>
                  </a:cubicBezTo>
                  <a:cubicBezTo>
                    <a:pt x="18781" y="135313"/>
                    <a:pt x="28172" y="161340"/>
                    <a:pt x="47692" y="179160"/>
                  </a:cubicBezTo>
                  <a:cubicBezTo>
                    <a:pt x="63442" y="193579"/>
                    <a:pt x="93979" y="207480"/>
                    <a:pt x="118010" y="207480"/>
                  </a:cubicBezTo>
                  <a:cubicBezTo>
                    <a:pt x="121190" y="207480"/>
                    <a:pt x="124221" y="207258"/>
                    <a:pt x="127179" y="206666"/>
                  </a:cubicBezTo>
                  <a:cubicBezTo>
                    <a:pt x="142041" y="204078"/>
                    <a:pt x="156016" y="191213"/>
                    <a:pt x="168142" y="182931"/>
                  </a:cubicBezTo>
                  <a:cubicBezTo>
                    <a:pt x="184927" y="171322"/>
                    <a:pt x="201786" y="159713"/>
                    <a:pt x="218570" y="148105"/>
                  </a:cubicBezTo>
                  <a:cubicBezTo>
                    <a:pt x="233211" y="138049"/>
                    <a:pt x="248369" y="127327"/>
                    <a:pt x="256650" y="111652"/>
                  </a:cubicBezTo>
                  <a:cubicBezTo>
                    <a:pt x="261013" y="103370"/>
                    <a:pt x="263009" y="94127"/>
                    <a:pt x="263009" y="84885"/>
                  </a:cubicBezTo>
                  <a:cubicBezTo>
                    <a:pt x="263009" y="68544"/>
                    <a:pt x="256798" y="51833"/>
                    <a:pt x="246298" y="39041"/>
                  </a:cubicBezTo>
                  <a:cubicBezTo>
                    <a:pt x="229809" y="19003"/>
                    <a:pt x="204669" y="7764"/>
                    <a:pt x="179160" y="3106"/>
                  </a:cubicBezTo>
                  <a:cubicBezTo>
                    <a:pt x="166146" y="813"/>
                    <a:pt x="152910" y="0"/>
                    <a:pt x="1396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2971800" y="2231136"/>
            <a:ext cx="3200400" cy="8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title" idx="2" hasCustomPrompt="1"/>
          </p:nvPr>
        </p:nvSpPr>
        <p:spPr>
          <a:xfrm>
            <a:off x="2971800" y="1161288"/>
            <a:ext cx="2967600" cy="106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9" name="Google Shape;49;p3"/>
          <p:cNvSpPr txBox="1">
            <a:spLocks noGrp="1"/>
          </p:cNvSpPr>
          <p:nvPr>
            <p:ph type="subTitle" idx="1"/>
          </p:nvPr>
        </p:nvSpPr>
        <p:spPr>
          <a:xfrm>
            <a:off x="2973225" y="2999232"/>
            <a:ext cx="32004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51" name="Google Shape;51;p3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52" name="Google Shape;52;p3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53" name="Google Shape;53;p3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3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3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3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" name="Google Shape;59;p3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60" name="Google Shape;60;p3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3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4" name="Google Shape;64;p3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3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3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69" name="Google Shape;69;p3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70" name="Google Shape;70;p3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71" name="Google Shape;71;p3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3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3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7" name="Google Shape;77;p3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78" name="Google Shape;78;p3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2" name="Google Shape;82;p3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83" name="Google Shape;83;p3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3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3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3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" name="Google Shape;87;p3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88" name="Google Shape;88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" name="Google Shape;91;p3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92" name="Google Shape;92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" name="Google Shape;95;p3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96" name="Google Shape;96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" name="Google Shape;99;p3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00" name="Google Shape;100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03" name="Google Shape;103;p3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4" name="Google Shape;104;p3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05" name="Google Shape;105;p3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2">
  <p:cSld name="CUSTOM_22">
    <p:spTree>
      <p:nvGrpSpPr>
        <p:cNvPr id="1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7" name="Google Shape;1547;p31"/>
          <p:cNvGrpSpPr/>
          <p:nvPr/>
        </p:nvGrpSpPr>
        <p:grpSpPr>
          <a:xfrm>
            <a:off x="1349626" y="598417"/>
            <a:ext cx="6453730" cy="3631136"/>
            <a:chOff x="365750" y="1285025"/>
            <a:chExt cx="6934275" cy="3315500"/>
          </a:xfrm>
        </p:grpSpPr>
        <p:sp>
          <p:nvSpPr>
            <p:cNvPr id="1548" name="Google Shape;1548;p31"/>
            <p:cNvSpPr/>
            <p:nvPr/>
          </p:nvSpPr>
          <p:spPr>
            <a:xfrm>
              <a:off x="365750" y="1285025"/>
              <a:ext cx="6934275" cy="3315500"/>
            </a:xfrm>
            <a:custGeom>
              <a:avLst/>
              <a:gdLst/>
              <a:ahLst/>
              <a:cxnLst/>
              <a:rect l="l" t="t" r="r" b="b"/>
              <a:pathLst>
                <a:path w="277371" h="132620" extrusionOk="0">
                  <a:moveTo>
                    <a:pt x="139292" y="1"/>
                  </a:moveTo>
                  <a:cubicBezTo>
                    <a:pt x="131931" y="1"/>
                    <a:pt x="124510" y="530"/>
                    <a:pt x="116820" y="2020"/>
                  </a:cubicBezTo>
                  <a:cubicBezTo>
                    <a:pt x="97286" y="5794"/>
                    <a:pt x="78528" y="13563"/>
                    <a:pt x="62212" y="24940"/>
                  </a:cubicBezTo>
                  <a:cubicBezTo>
                    <a:pt x="40180" y="40312"/>
                    <a:pt x="16039" y="63953"/>
                    <a:pt x="5883" y="89204"/>
                  </a:cubicBezTo>
                  <a:cubicBezTo>
                    <a:pt x="2054" y="98638"/>
                    <a:pt x="1" y="109904"/>
                    <a:pt x="5162" y="118672"/>
                  </a:cubicBezTo>
                  <a:cubicBezTo>
                    <a:pt x="10878" y="128329"/>
                    <a:pt x="23309" y="131547"/>
                    <a:pt x="34519" y="132324"/>
                  </a:cubicBezTo>
                  <a:cubicBezTo>
                    <a:pt x="37485" y="132528"/>
                    <a:pt x="40447" y="132620"/>
                    <a:pt x="43408" y="132620"/>
                  </a:cubicBezTo>
                  <a:cubicBezTo>
                    <a:pt x="64717" y="132620"/>
                    <a:pt x="85919" y="127832"/>
                    <a:pt x="107164" y="125054"/>
                  </a:cubicBezTo>
                  <a:cubicBezTo>
                    <a:pt x="121795" y="123154"/>
                    <a:pt x="136548" y="122208"/>
                    <a:pt x="151300" y="122208"/>
                  </a:cubicBezTo>
                  <a:cubicBezTo>
                    <a:pt x="172303" y="122208"/>
                    <a:pt x="193303" y="124126"/>
                    <a:pt x="213939" y="127940"/>
                  </a:cubicBezTo>
                  <a:cubicBezTo>
                    <a:pt x="222522" y="129553"/>
                    <a:pt x="231673" y="131360"/>
                    <a:pt x="240407" y="131360"/>
                  </a:cubicBezTo>
                  <a:cubicBezTo>
                    <a:pt x="248501" y="131360"/>
                    <a:pt x="256237" y="129808"/>
                    <a:pt x="262831" y="125110"/>
                  </a:cubicBezTo>
                  <a:cubicBezTo>
                    <a:pt x="276372" y="115454"/>
                    <a:pt x="277371" y="99138"/>
                    <a:pt x="274429" y="84431"/>
                  </a:cubicBezTo>
                  <a:cubicBezTo>
                    <a:pt x="271488" y="69670"/>
                    <a:pt x="264329" y="59902"/>
                    <a:pt x="257059" y="47305"/>
                  </a:cubicBezTo>
                  <a:cubicBezTo>
                    <a:pt x="252786" y="39868"/>
                    <a:pt x="247736" y="33098"/>
                    <a:pt x="241798" y="27215"/>
                  </a:cubicBezTo>
                  <a:cubicBezTo>
                    <a:pt x="234972" y="20500"/>
                    <a:pt x="226925" y="14951"/>
                    <a:pt x="217768" y="11177"/>
                  </a:cubicBezTo>
                  <a:cubicBezTo>
                    <a:pt x="203783" y="5350"/>
                    <a:pt x="188521" y="3407"/>
                    <a:pt x="173482" y="2186"/>
                  </a:cubicBezTo>
                  <a:cubicBezTo>
                    <a:pt x="161726" y="1246"/>
                    <a:pt x="150579" y="1"/>
                    <a:pt x="1392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31"/>
            <p:cNvSpPr/>
            <p:nvPr/>
          </p:nvSpPr>
          <p:spPr>
            <a:xfrm>
              <a:off x="417100" y="1285575"/>
              <a:ext cx="6842700" cy="3314500"/>
            </a:xfrm>
            <a:custGeom>
              <a:avLst/>
              <a:gdLst/>
              <a:ahLst/>
              <a:cxnLst/>
              <a:rect l="l" t="t" r="r" b="b"/>
              <a:pathLst>
                <a:path w="273708" h="132580" extrusionOk="0">
                  <a:moveTo>
                    <a:pt x="137298" y="0"/>
                  </a:moveTo>
                  <a:cubicBezTo>
                    <a:pt x="129917" y="0"/>
                    <a:pt x="122480" y="500"/>
                    <a:pt x="114766" y="1998"/>
                  </a:cubicBezTo>
                  <a:cubicBezTo>
                    <a:pt x="95232" y="5772"/>
                    <a:pt x="76474" y="13541"/>
                    <a:pt x="60158" y="24918"/>
                  </a:cubicBezTo>
                  <a:cubicBezTo>
                    <a:pt x="38126" y="40290"/>
                    <a:pt x="13985" y="63931"/>
                    <a:pt x="3829" y="89182"/>
                  </a:cubicBezTo>
                  <a:cubicBezTo>
                    <a:pt x="1609" y="94621"/>
                    <a:pt x="0" y="100614"/>
                    <a:pt x="56" y="106386"/>
                  </a:cubicBezTo>
                  <a:cubicBezTo>
                    <a:pt x="56" y="110715"/>
                    <a:pt x="943" y="114877"/>
                    <a:pt x="3108" y="118650"/>
                  </a:cubicBezTo>
                  <a:cubicBezTo>
                    <a:pt x="8824" y="128307"/>
                    <a:pt x="21255" y="131525"/>
                    <a:pt x="32465" y="132302"/>
                  </a:cubicBezTo>
                  <a:cubicBezTo>
                    <a:pt x="35407" y="132469"/>
                    <a:pt x="38403" y="132580"/>
                    <a:pt x="41345" y="132580"/>
                  </a:cubicBezTo>
                  <a:cubicBezTo>
                    <a:pt x="62655" y="132580"/>
                    <a:pt x="83855" y="127807"/>
                    <a:pt x="105110" y="125032"/>
                  </a:cubicBezTo>
                  <a:cubicBezTo>
                    <a:pt x="119761" y="123146"/>
                    <a:pt x="134523" y="122202"/>
                    <a:pt x="149340" y="122202"/>
                  </a:cubicBezTo>
                  <a:cubicBezTo>
                    <a:pt x="170318" y="122202"/>
                    <a:pt x="191240" y="124089"/>
                    <a:pt x="211885" y="127918"/>
                  </a:cubicBezTo>
                  <a:cubicBezTo>
                    <a:pt x="220486" y="129528"/>
                    <a:pt x="229643" y="131359"/>
                    <a:pt x="238412" y="131359"/>
                  </a:cubicBezTo>
                  <a:cubicBezTo>
                    <a:pt x="246459" y="131359"/>
                    <a:pt x="254173" y="129805"/>
                    <a:pt x="260777" y="125088"/>
                  </a:cubicBezTo>
                  <a:cubicBezTo>
                    <a:pt x="270433" y="118206"/>
                    <a:pt x="273707" y="107884"/>
                    <a:pt x="273707" y="97229"/>
                  </a:cubicBezTo>
                  <a:cubicBezTo>
                    <a:pt x="273707" y="92956"/>
                    <a:pt x="273208" y="88627"/>
                    <a:pt x="272375" y="84409"/>
                  </a:cubicBezTo>
                  <a:cubicBezTo>
                    <a:pt x="269434" y="69648"/>
                    <a:pt x="262275" y="59880"/>
                    <a:pt x="255005" y="47283"/>
                  </a:cubicBezTo>
                  <a:cubicBezTo>
                    <a:pt x="250732" y="39846"/>
                    <a:pt x="245682" y="33076"/>
                    <a:pt x="239744" y="27193"/>
                  </a:cubicBezTo>
                  <a:cubicBezTo>
                    <a:pt x="232918" y="20478"/>
                    <a:pt x="224871" y="14929"/>
                    <a:pt x="215714" y="11155"/>
                  </a:cubicBezTo>
                  <a:cubicBezTo>
                    <a:pt x="201729" y="5328"/>
                    <a:pt x="186467" y="3385"/>
                    <a:pt x="171428" y="2164"/>
                  </a:cubicBezTo>
                  <a:cubicBezTo>
                    <a:pt x="159663" y="1221"/>
                    <a:pt x="148563" y="0"/>
                    <a:pt x="1372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50" name="Google Shape;1550;p31"/>
          <p:cNvSpPr txBox="1">
            <a:spLocks noGrp="1"/>
          </p:cNvSpPr>
          <p:nvPr>
            <p:ph type="title"/>
          </p:nvPr>
        </p:nvSpPr>
        <p:spPr>
          <a:xfrm>
            <a:off x="2624328" y="1018528"/>
            <a:ext cx="3904500" cy="19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1551" name="Google Shape;1551;p31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1552" name="Google Shape;1552;p31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53" name="Google Shape;1553;p31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54" name="Google Shape;1554;p31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55" name="Google Shape;1555;p31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556" name="Google Shape;1556;p31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1557" name="Google Shape;1557;p3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3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3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3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3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3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3" name="Google Shape;1563;p31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1564" name="Google Shape;1564;p3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3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3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3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8" name="Google Shape;1568;p31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1569" name="Google Shape;1569;p31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" name="Google Shape;1570;p31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31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31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3" name="Google Shape;1573;p31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1574" name="Google Shape;1574;p31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31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31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31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31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31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80" name="Google Shape;1580;p31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1581" name="Google Shape;1581;p3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3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3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584" name="Google Shape;1584;p31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85" name="Google Shape;1585;p31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86" name="Google Shape;1586;p31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587" name="Google Shape;1587;p31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1588" name="Google Shape;1588;p3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3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" name="Google Shape;1590;p3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" name="Google Shape;1591;p3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" name="Google Shape;1592;p3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" name="Google Shape;1593;p3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4" name="Google Shape;1594;p31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1595" name="Google Shape;1595;p3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3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3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3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9" name="Google Shape;1599;p31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1600" name="Google Shape;1600;p31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31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31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31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04" name="Google Shape;1604;p31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31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31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31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31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31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10" name="Google Shape;1610;p31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1611" name="Google Shape;1611;p3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3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3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4" name="Google Shape;1614;p31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1615" name="Google Shape;1615;p3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3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3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18" name="Google Shape;1618;p31"/>
          <p:cNvSpPr txBox="1">
            <a:spLocks noGrp="1"/>
          </p:cNvSpPr>
          <p:nvPr>
            <p:ph type="subTitle" idx="1"/>
          </p:nvPr>
        </p:nvSpPr>
        <p:spPr>
          <a:xfrm>
            <a:off x="3639300" y="2596896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"/>
          <p:cNvSpPr txBox="1">
            <a:spLocks noGrp="1"/>
          </p:cNvSpPr>
          <p:nvPr>
            <p:ph type="subTitle" idx="1"/>
          </p:nvPr>
        </p:nvSpPr>
        <p:spPr>
          <a:xfrm>
            <a:off x="2167128" y="3054096"/>
            <a:ext cx="4809600" cy="11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111" name="Google Shape;111;p4"/>
          <p:cNvGrpSpPr/>
          <p:nvPr/>
        </p:nvGrpSpPr>
        <p:grpSpPr>
          <a:xfrm>
            <a:off x="4484494" y="4433000"/>
            <a:ext cx="175013" cy="27000"/>
            <a:chOff x="5662375" y="212375"/>
            <a:chExt cx="175013" cy="27000"/>
          </a:xfrm>
        </p:grpSpPr>
        <p:sp>
          <p:nvSpPr>
            <p:cNvPr id="112" name="Google Shape;112;p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4"/>
          <p:cNvSpPr txBox="1">
            <a:spLocks noGrp="1"/>
          </p:cNvSpPr>
          <p:nvPr>
            <p:ph type="title"/>
          </p:nvPr>
        </p:nvSpPr>
        <p:spPr>
          <a:xfrm>
            <a:off x="2167128" y="2478024"/>
            <a:ext cx="48096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16" name="Google Shape;116;p4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17" name="Google Shape;117;p4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18" name="Google Shape;118;p4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19" name="Google Shape;119;p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5" name="Google Shape;125;p4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26" name="Google Shape;126;p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" name="Google Shape;130;p4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31" name="Google Shape;131;p4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4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4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4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35" name="Google Shape;135;p4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36" name="Google Shape;136;p4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37" name="Google Shape;137;p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" name="Google Shape;143;p4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44" name="Google Shape;144;p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" name="Google Shape;148;p4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49" name="Google Shape;149;p4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4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4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4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" name="Google Shape;153;p4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54" name="Google Shape;154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" name="Google Shape;157;p4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58" name="Google Shape;158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" name="Google Shape;161;p4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62" name="Google Shape;162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5" name="Google Shape;165;p4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66" name="Google Shape;166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69" name="Google Shape;169;p4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0" name="Google Shape;170;p4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71" name="Google Shape;171;p4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4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4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4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6"/>
          <p:cNvSpPr txBox="1">
            <a:spLocks noGrp="1"/>
          </p:cNvSpPr>
          <p:nvPr>
            <p:ph type="title"/>
          </p:nvPr>
        </p:nvSpPr>
        <p:spPr>
          <a:xfrm>
            <a:off x="1823475" y="338328"/>
            <a:ext cx="549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244" name="Google Shape;244;p6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245" name="Google Shape;245;p6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46" name="Google Shape;246;p6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247" name="Google Shape;247;p6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6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6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6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6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6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3" name="Google Shape;253;p6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254" name="Google Shape;254;p6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6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6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6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8" name="Google Shape;258;p6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259" name="Google Shape;259;p6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6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6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6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63" name="Google Shape;263;p6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64" name="Google Shape;264;p6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265" name="Google Shape;265;p6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6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6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6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6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6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1" name="Google Shape;271;p6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272" name="Google Shape;272;p6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6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6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6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6" name="Google Shape;276;p6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277" name="Google Shape;277;p6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6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6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6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1" name="Google Shape;281;p6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282" name="Google Shape;282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5" name="Google Shape;285;p6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286" name="Google Shape;286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9" name="Google Shape;289;p6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290" name="Google Shape;290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3" name="Google Shape;293;p6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294" name="Google Shape;294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97" name="Google Shape;297;p6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8" name="Google Shape;298;p6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99" name="Google Shape;299;p6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6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6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6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7"/>
          <p:cNvSpPr txBox="1">
            <a:spLocks noGrp="1"/>
          </p:cNvSpPr>
          <p:nvPr>
            <p:ph type="subTitle" idx="1"/>
          </p:nvPr>
        </p:nvSpPr>
        <p:spPr>
          <a:xfrm>
            <a:off x="804672" y="1984248"/>
            <a:ext cx="32919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305" name="Google Shape;305;p7"/>
          <p:cNvSpPr txBox="1">
            <a:spLocks noGrp="1"/>
          </p:cNvSpPr>
          <p:nvPr>
            <p:ph type="title"/>
          </p:nvPr>
        </p:nvSpPr>
        <p:spPr>
          <a:xfrm>
            <a:off x="804672" y="3319272"/>
            <a:ext cx="32919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cxnSp>
        <p:nvCxnSpPr>
          <p:cNvPr id="306" name="Google Shape;306;p7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7" name="Google Shape;307;p7"/>
          <p:cNvCxnSpPr/>
          <p:nvPr/>
        </p:nvCxnSpPr>
        <p:spPr>
          <a:xfrm rot="10800000" flipH="1">
            <a:off x="803050" y="529675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8" name="Google Shape;308;p7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09" name="Google Shape;309;p7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310" name="Google Shape;310;p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6" name="Google Shape;316;p7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317" name="Google Shape;317;p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1" name="Google Shape;321;p7"/>
          <p:cNvSpPr/>
          <p:nvPr/>
        </p:nvSpPr>
        <p:spPr>
          <a:xfrm flipH="1">
            <a:off x="3166281" y="497632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7"/>
          <p:cNvSpPr/>
          <p:nvPr/>
        </p:nvSpPr>
        <p:spPr>
          <a:xfrm flipH="1">
            <a:off x="3164039" y="495100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7"/>
          <p:cNvSpPr/>
          <p:nvPr/>
        </p:nvSpPr>
        <p:spPr>
          <a:xfrm flipH="1">
            <a:off x="3202780" y="534134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7"/>
          <p:cNvSpPr/>
          <p:nvPr/>
        </p:nvSpPr>
        <p:spPr>
          <a:xfrm flipH="1">
            <a:off x="3200525" y="531602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7"/>
          <p:cNvSpPr/>
          <p:nvPr/>
        </p:nvSpPr>
        <p:spPr>
          <a:xfrm flipH="1">
            <a:off x="3242641" y="573709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7"/>
          <p:cNvSpPr/>
          <p:nvPr/>
        </p:nvSpPr>
        <p:spPr>
          <a:xfrm flipH="1">
            <a:off x="3240109" y="571467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7" name="Google Shape;327;p7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328" name="Google Shape;328;p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1" name="Google Shape;331;p7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332" name="Google Shape;332;p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5" name="Google Shape;335;p7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336" name="Google Shape;336;p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39" name="Google Shape;339;p7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0" name="Google Shape;340;p7"/>
          <p:cNvCxnSpPr/>
          <p:nvPr/>
        </p:nvCxnSpPr>
        <p:spPr>
          <a:xfrm rot="10800000" flipH="1">
            <a:off x="0" y="42204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41" name="Google Shape;341;p7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342" name="Google Shape;342;p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8" name="Google Shape;348;p7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349" name="Google Shape;349;p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3" name="Google Shape;353;p7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354" name="Google Shape;354;p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" name="Google Shape;358;p7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359" name="Google Shape;359;p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2" name="Google Shape;362;p7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363" name="Google Shape;363;p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7" name="Google Shape;367;p8"/>
          <p:cNvGrpSpPr/>
          <p:nvPr/>
        </p:nvGrpSpPr>
        <p:grpSpPr>
          <a:xfrm>
            <a:off x="1349626" y="598417"/>
            <a:ext cx="6453730" cy="3631136"/>
            <a:chOff x="365750" y="1285025"/>
            <a:chExt cx="6934275" cy="3315500"/>
          </a:xfrm>
        </p:grpSpPr>
        <p:sp>
          <p:nvSpPr>
            <p:cNvPr id="368" name="Google Shape;368;p8"/>
            <p:cNvSpPr/>
            <p:nvPr/>
          </p:nvSpPr>
          <p:spPr>
            <a:xfrm>
              <a:off x="365750" y="1285025"/>
              <a:ext cx="6934275" cy="3315500"/>
            </a:xfrm>
            <a:custGeom>
              <a:avLst/>
              <a:gdLst/>
              <a:ahLst/>
              <a:cxnLst/>
              <a:rect l="l" t="t" r="r" b="b"/>
              <a:pathLst>
                <a:path w="277371" h="132620" extrusionOk="0">
                  <a:moveTo>
                    <a:pt x="139292" y="1"/>
                  </a:moveTo>
                  <a:cubicBezTo>
                    <a:pt x="131931" y="1"/>
                    <a:pt x="124510" y="530"/>
                    <a:pt x="116820" y="2020"/>
                  </a:cubicBezTo>
                  <a:cubicBezTo>
                    <a:pt x="97286" y="5794"/>
                    <a:pt x="78528" y="13563"/>
                    <a:pt x="62212" y="24940"/>
                  </a:cubicBezTo>
                  <a:cubicBezTo>
                    <a:pt x="40180" y="40312"/>
                    <a:pt x="16039" y="63953"/>
                    <a:pt x="5883" y="89204"/>
                  </a:cubicBezTo>
                  <a:cubicBezTo>
                    <a:pt x="2054" y="98638"/>
                    <a:pt x="1" y="109904"/>
                    <a:pt x="5162" y="118672"/>
                  </a:cubicBezTo>
                  <a:cubicBezTo>
                    <a:pt x="10878" y="128329"/>
                    <a:pt x="23309" y="131547"/>
                    <a:pt x="34519" y="132324"/>
                  </a:cubicBezTo>
                  <a:cubicBezTo>
                    <a:pt x="37485" y="132528"/>
                    <a:pt x="40447" y="132620"/>
                    <a:pt x="43408" y="132620"/>
                  </a:cubicBezTo>
                  <a:cubicBezTo>
                    <a:pt x="64717" y="132620"/>
                    <a:pt x="85919" y="127832"/>
                    <a:pt x="107164" y="125054"/>
                  </a:cubicBezTo>
                  <a:cubicBezTo>
                    <a:pt x="121795" y="123154"/>
                    <a:pt x="136548" y="122208"/>
                    <a:pt x="151300" y="122208"/>
                  </a:cubicBezTo>
                  <a:cubicBezTo>
                    <a:pt x="172303" y="122208"/>
                    <a:pt x="193303" y="124126"/>
                    <a:pt x="213939" y="127940"/>
                  </a:cubicBezTo>
                  <a:cubicBezTo>
                    <a:pt x="222522" y="129553"/>
                    <a:pt x="231673" y="131360"/>
                    <a:pt x="240407" y="131360"/>
                  </a:cubicBezTo>
                  <a:cubicBezTo>
                    <a:pt x="248501" y="131360"/>
                    <a:pt x="256237" y="129808"/>
                    <a:pt x="262831" y="125110"/>
                  </a:cubicBezTo>
                  <a:cubicBezTo>
                    <a:pt x="276372" y="115454"/>
                    <a:pt x="277371" y="99138"/>
                    <a:pt x="274429" y="84431"/>
                  </a:cubicBezTo>
                  <a:cubicBezTo>
                    <a:pt x="271488" y="69670"/>
                    <a:pt x="264329" y="59902"/>
                    <a:pt x="257059" y="47305"/>
                  </a:cubicBezTo>
                  <a:cubicBezTo>
                    <a:pt x="252786" y="39868"/>
                    <a:pt x="247736" y="33098"/>
                    <a:pt x="241798" y="27215"/>
                  </a:cubicBezTo>
                  <a:cubicBezTo>
                    <a:pt x="234972" y="20500"/>
                    <a:pt x="226925" y="14951"/>
                    <a:pt x="217768" y="11177"/>
                  </a:cubicBezTo>
                  <a:cubicBezTo>
                    <a:pt x="203783" y="5350"/>
                    <a:pt x="188521" y="3407"/>
                    <a:pt x="173482" y="2186"/>
                  </a:cubicBezTo>
                  <a:cubicBezTo>
                    <a:pt x="161726" y="1246"/>
                    <a:pt x="150579" y="1"/>
                    <a:pt x="139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8"/>
            <p:cNvSpPr/>
            <p:nvPr/>
          </p:nvSpPr>
          <p:spPr>
            <a:xfrm>
              <a:off x="417100" y="1285575"/>
              <a:ext cx="6842700" cy="3314500"/>
            </a:xfrm>
            <a:custGeom>
              <a:avLst/>
              <a:gdLst/>
              <a:ahLst/>
              <a:cxnLst/>
              <a:rect l="l" t="t" r="r" b="b"/>
              <a:pathLst>
                <a:path w="273708" h="132580" extrusionOk="0">
                  <a:moveTo>
                    <a:pt x="137298" y="0"/>
                  </a:moveTo>
                  <a:cubicBezTo>
                    <a:pt x="129917" y="0"/>
                    <a:pt x="122480" y="500"/>
                    <a:pt x="114766" y="1998"/>
                  </a:cubicBezTo>
                  <a:cubicBezTo>
                    <a:pt x="95232" y="5772"/>
                    <a:pt x="76474" y="13541"/>
                    <a:pt x="60158" y="24918"/>
                  </a:cubicBezTo>
                  <a:cubicBezTo>
                    <a:pt x="38126" y="40290"/>
                    <a:pt x="13985" y="63931"/>
                    <a:pt x="3829" y="89182"/>
                  </a:cubicBezTo>
                  <a:cubicBezTo>
                    <a:pt x="1609" y="94621"/>
                    <a:pt x="0" y="100614"/>
                    <a:pt x="56" y="106386"/>
                  </a:cubicBezTo>
                  <a:cubicBezTo>
                    <a:pt x="56" y="110715"/>
                    <a:pt x="943" y="114877"/>
                    <a:pt x="3108" y="118650"/>
                  </a:cubicBezTo>
                  <a:cubicBezTo>
                    <a:pt x="8824" y="128307"/>
                    <a:pt x="21255" y="131525"/>
                    <a:pt x="32465" y="132302"/>
                  </a:cubicBezTo>
                  <a:cubicBezTo>
                    <a:pt x="35407" y="132469"/>
                    <a:pt x="38403" y="132580"/>
                    <a:pt x="41345" y="132580"/>
                  </a:cubicBezTo>
                  <a:cubicBezTo>
                    <a:pt x="62655" y="132580"/>
                    <a:pt x="83855" y="127807"/>
                    <a:pt x="105110" y="125032"/>
                  </a:cubicBezTo>
                  <a:cubicBezTo>
                    <a:pt x="119761" y="123146"/>
                    <a:pt x="134523" y="122202"/>
                    <a:pt x="149340" y="122202"/>
                  </a:cubicBezTo>
                  <a:cubicBezTo>
                    <a:pt x="170318" y="122202"/>
                    <a:pt x="191240" y="124089"/>
                    <a:pt x="211885" y="127918"/>
                  </a:cubicBezTo>
                  <a:cubicBezTo>
                    <a:pt x="220486" y="129528"/>
                    <a:pt x="229643" y="131359"/>
                    <a:pt x="238412" y="131359"/>
                  </a:cubicBezTo>
                  <a:cubicBezTo>
                    <a:pt x="246459" y="131359"/>
                    <a:pt x="254173" y="129805"/>
                    <a:pt x="260777" y="125088"/>
                  </a:cubicBezTo>
                  <a:cubicBezTo>
                    <a:pt x="270433" y="118206"/>
                    <a:pt x="273707" y="107884"/>
                    <a:pt x="273707" y="97229"/>
                  </a:cubicBezTo>
                  <a:cubicBezTo>
                    <a:pt x="273707" y="92956"/>
                    <a:pt x="273208" y="88627"/>
                    <a:pt x="272375" y="84409"/>
                  </a:cubicBezTo>
                  <a:cubicBezTo>
                    <a:pt x="269434" y="69648"/>
                    <a:pt x="262275" y="59880"/>
                    <a:pt x="255005" y="47283"/>
                  </a:cubicBezTo>
                  <a:cubicBezTo>
                    <a:pt x="250732" y="39846"/>
                    <a:pt x="245682" y="33076"/>
                    <a:pt x="239744" y="27193"/>
                  </a:cubicBezTo>
                  <a:cubicBezTo>
                    <a:pt x="232918" y="20478"/>
                    <a:pt x="224871" y="14929"/>
                    <a:pt x="215714" y="11155"/>
                  </a:cubicBezTo>
                  <a:cubicBezTo>
                    <a:pt x="201729" y="5328"/>
                    <a:pt x="186467" y="3385"/>
                    <a:pt x="171428" y="2164"/>
                  </a:cubicBezTo>
                  <a:cubicBezTo>
                    <a:pt x="159663" y="1221"/>
                    <a:pt x="148563" y="0"/>
                    <a:pt x="1372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0" name="Google Shape;370;p8"/>
          <p:cNvSpPr txBox="1">
            <a:spLocks noGrp="1"/>
          </p:cNvSpPr>
          <p:nvPr>
            <p:ph type="title"/>
          </p:nvPr>
        </p:nvSpPr>
        <p:spPr>
          <a:xfrm>
            <a:off x="2624328" y="1620753"/>
            <a:ext cx="3904500" cy="19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3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371" name="Google Shape;371;p8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372" name="Google Shape;372;p8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3" name="Google Shape;373;p8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4" name="Google Shape;374;p8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5" name="Google Shape;375;p8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76" name="Google Shape;376;p8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377" name="Google Shape;377;p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3" name="Google Shape;383;p8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384" name="Google Shape;384;p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8" name="Google Shape;388;p8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389" name="Google Shape;389;p8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8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8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8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3" name="Google Shape;393;p8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394" name="Google Shape;394;p8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8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8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8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8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8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0" name="Google Shape;400;p8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401" name="Google Shape;401;p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404" name="Google Shape;404;p8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5" name="Google Shape;405;p8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6" name="Google Shape;406;p8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07" name="Google Shape;407;p8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408" name="Google Shape;408;p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4" name="Google Shape;414;p8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415" name="Google Shape;415;p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9" name="Google Shape;419;p8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420" name="Google Shape;420;p8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8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8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8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24" name="Google Shape;424;p8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8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8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8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8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8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0" name="Google Shape;430;p8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431" name="Google Shape;431;p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4" name="Google Shape;434;p8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435" name="Google Shape;435;p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9"/>
          <p:cNvSpPr txBox="1">
            <a:spLocks noGrp="1"/>
          </p:cNvSpPr>
          <p:nvPr>
            <p:ph type="title"/>
          </p:nvPr>
        </p:nvSpPr>
        <p:spPr>
          <a:xfrm>
            <a:off x="896112" y="2039112"/>
            <a:ext cx="3566100" cy="136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40" name="Google Shape;440;p9"/>
          <p:cNvSpPr txBox="1">
            <a:spLocks noGrp="1"/>
          </p:cNvSpPr>
          <p:nvPr>
            <p:ph type="body" idx="1"/>
          </p:nvPr>
        </p:nvSpPr>
        <p:spPr>
          <a:xfrm>
            <a:off x="4899150" y="821850"/>
            <a:ext cx="3096000" cy="34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441" name="Google Shape;441;p9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2" name="Google Shape;442;p9"/>
          <p:cNvCxnSpPr/>
          <p:nvPr/>
        </p:nvCxnSpPr>
        <p:spPr>
          <a:xfrm rot="10800000" flipH="1">
            <a:off x="803050" y="529675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3" name="Google Shape;443;p9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44" name="Google Shape;444;p9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445" name="Google Shape;445;p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" name="Google Shape;451;p9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452" name="Google Shape;452;p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6" name="Google Shape;456;p9"/>
          <p:cNvSpPr/>
          <p:nvPr/>
        </p:nvSpPr>
        <p:spPr>
          <a:xfrm flipH="1">
            <a:off x="3166281" y="497632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9"/>
          <p:cNvSpPr/>
          <p:nvPr/>
        </p:nvSpPr>
        <p:spPr>
          <a:xfrm flipH="1">
            <a:off x="3164039" y="495100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9"/>
          <p:cNvSpPr/>
          <p:nvPr/>
        </p:nvSpPr>
        <p:spPr>
          <a:xfrm flipH="1">
            <a:off x="3202780" y="534134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9"/>
          <p:cNvSpPr/>
          <p:nvPr/>
        </p:nvSpPr>
        <p:spPr>
          <a:xfrm flipH="1">
            <a:off x="3200525" y="531602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9"/>
          <p:cNvSpPr/>
          <p:nvPr/>
        </p:nvSpPr>
        <p:spPr>
          <a:xfrm flipH="1">
            <a:off x="3242641" y="573709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9"/>
          <p:cNvSpPr/>
          <p:nvPr/>
        </p:nvSpPr>
        <p:spPr>
          <a:xfrm flipH="1">
            <a:off x="3240109" y="571467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2" name="Google Shape;462;p9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463" name="Google Shape;463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6" name="Google Shape;466;p9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467" name="Google Shape;467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0" name="Google Shape;470;p9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471" name="Google Shape;471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74" name="Google Shape;474;p9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5" name="Google Shape;475;p9"/>
          <p:cNvCxnSpPr/>
          <p:nvPr/>
        </p:nvCxnSpPr>
        <p:spPr>
          <a:xfrm rot="10800000" flipH="1">
            <a:off x="0" y="42204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76" name="Google Shape;476;p9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477" name="Google Shape;477;p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3" name="Google Shape;483;p9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484" name="Google Shape;484;p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8" name="Google Shape;488;p9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489" name="Google Shape;489;p9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9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9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9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3" name="Google Shape;493;p9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494" name="Google Shape;494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" name="Google Shape;497;p9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498" name="Google Shape;498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13"/>
          <p:cNvSpPr txBox="1">
            <a:spLocks noGrp="1"/>
          </p:cNvSpPr>
          <p:nvPr>
            <p:ph type="title"/>
          </p:nvPr>
        </p:nvSpPr>
        <p:spPr>
          <a:xfrm>
            <a:off x="5907024" y="356616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5" name="Google Shape;625;p13"/>
          <p:cNvSpPr txBox="1">
            <a:spLocks noGrp="1"/>
          </p:cNvSpPr>
          <p:nvPr>
            <p:ph type="subTitle" idx="1"/>
          </p:nvPr>
        </p:nvSpPr>
        <p:spPr>
          <a:xfrm>
            <a:off x="1664208" y="429768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26" name="Google Shape;626;p13"/>
          <p:cNvSpPr txBox="1">
            <a:spLocks noGrp="1"/>
          </p:cNvSpPr>
          <p:nvPr>
            <p:ph type="subTitle" idx="2"/>
          </p:nvPr>
        </p:nvSpPr>
        <p:spPr>
          <a:xfrm>
            <a:off x="1664208" y="713232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27" name="Google Shape;627;p13"/>
          <p:cNvSpPr txBox="1">
            <a:spLocks noGrp="1"/>
          </p:cNvSpPr>
          <p:nvPr>
            <p:ph type="subTitle" idx="3"/>
          </p:nvPr>
        </p:nvSpPr>
        <p:spPr>
          <a:xfrm>
            <a:off x="1664208" y="1508760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28" name="Google Shape;628;p13"/>
          <p:cNvSpPr txBox="1">
            <a:spLocks noGrp="1"/>
          </p:cNvSpPr>
          <p:nvPr>
            <p:ph type="subTitle" idx="4"/>
          </p:nvPr>
        </p:nvSpPr>
        <p:spPr>
          <a:xfrm>
            <a:off x="1664208" y="1792224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29" name="Google Shape;629;p13"/>
          <p:cNvSpPr txBox="1">
            <a:spLocks noGrp="1"/>
          </p:cNvSpPr>
          <p:nvPr>
            <p:ph type="subTitle" idx="5"/>
          </p:nvPr>
        </p:nvSpPr>
        <p:spPr>
          <a:xfrm>
            <a:off x="1664208" y="2587752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30" name="Google Shape;630;p13"/>
          <p:cNvSpPr txBox="1">
            <a:spLocks noGrp="1"/>
          </p:cNvSpPr>
          <p:nvPr>
            <p:ph type="subTitle" idx="6"/>
          </p:nvPr>
        </p:nvSpPr>
        <p:spPr>
          <a:xfrm>
            <a:off x="1664208" y="2871216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31" name="Google Shape;631;p13"/>
          <p:cNvSpPr txBox="1">
            <a:spLocks noGrp="1"/>
          </p:cNvSpPr>
          <p:nvPr>
            <p:ph type="subTitle" idx="7"/>
          </p:nvPr>
        </p:nvSpPr>
        <p:spPr>
          <a:xfrm>
            <a:off x="1664208" y="3666744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32" name="Google Shape;632;p13"/>
          <p:cNvSpPr txBox="1">
            <a:spLocks noGrp="1"/>
          </p:cNvSpPr>
          <p:nvPr>
            <p:ph type="subTitle" idx="8"/>
          </p:nvPr>
        </p:nvSpPr>
        <p:spPr>
          <a:xfrm>
            <a:off x="1664208" y="3950208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33" name="Google Shape;633;p13"/>
          <p:cNvSpPr txBox="1">
            <a:spLocks noGrp="1"/>
          </p:cNvSpPr>
          <p:nvPr>
            <p:ph type="title" idx="9" hasCustomPrompt="1"/>
          </p:nvPr>
        </p:nvSpPr>
        <p:spPr>
          <a:xfrm>
            <a:off x="813816" y="722376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4" name="Google Shape;634;p13"/>
          <p:cNvSpPr txBox="1">
            <a:spLocks noGrp="1"/>
          </p:cNvSpPr>
          <p:nvPr>
            <p:ph type="title" idx="13" hasCustomPrompt="1"/>
          </p:nvPr>
        </p:nvSpPr>
        <p:spPr>
          <a:xfrm>
            <a:off x="813816" y="1801368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5" name="Google Shape;635;p13"/>
          <p:cNvSpPr txBox="1">
            <a:spLocks noGrp="1"/>
          </p:cNvSpPr>
          <p:nvPr>
            <p:ph type="title" idx="14" hasCustomPrompt="1"/>
          </p:nvPr>
        </p:nvSpPr>
        <p:spPr>
          <a:xfrm>
            <a:off x="813816" y="2880360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6" name="Google Shape;636;p13"/>
          <p:cNvSpPr txBox="1">
            <a:spLocks noGrp="1"/>
          </p:cNvSpPr>
          <p:nvPr>
            <p:ph type="title" idx="15" hasCustomPrompt="1"/>
          </p:nvPr>
        </p:nvSpPr>
        <p:spPr>
          <a:xfrm>
            <a:off x="813816" y="3959352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4" r:id="rId6"/>
    <p:sldLayoutId id="2147483655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  <p:sldLayoutId id="2147483669" r:id="rId14"/>
    <p:sldLayoutId id="2147483670" r:id="rId15"/>
    <p:sldLayoutId id="2147483673" r:id="rId16"/>
    <p:sldLayoutId id="2147483674" r:id="rId17"/>
    <p:sldLayoutId id="2147483675" r:id="rId18"/>
    <p:sldLayoutId id="2147483676" r:id="rId19"/>
    <p:sldLayoutId id="2147483677" r:id="rId2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../site-institucional/home.html" TargetMode="External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6.png"/><Relationship Id="rId5" Type="http://schemas.openxmlformats.org/officeDocument/2006/relationships/hyperlink" Target="../Site%20Estruturado/html/pagina_inicial.html" TargetMode="External"/><Relationship Id="rId4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9_0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9.jp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7" Type="http://schemas.openxmlformats.org/officeDocument/2006/relationships/image" Target="../media/image3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2_0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31_9377636C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32_78D31F46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33_8CBA0B7B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34_7684414B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0" name="Google Shape;1690;p35"/>
          <p:cNvGrpSpPr/>
          <p:nvPr/>
        </p:nvGrpSpPr>
        <p:grpSpPr>
          <a:xfrm>
            <a:off x="-115431" y="959820"/>
            <a:ext cx="5343540" cy="4183680"/>
            <a:chOff x="469775" y="238125"/>
            <a:chExt cx="6679425" cy="5229600"/>
          </a:xfrm>
        </p:grpSpPr>
        <p:sp>
          <p:nvSpPr>
            <p:cNvPr id="1691" name="Google Shape;1691;p35"/>
            <p:cNvSpPr/>
            <p:nvPr/>
          </p:nvSpPr>
          <p:spPr>
            <a:xfrm>
              <a:off x="830950" y="238200"/>
              <a:ext cx="6001825" cy="5109175"/>
            </a:xfrm>
            <a:custGeom>
              <a:avLst/>
              <a:gdLst/>
              <a:ahLst/>
              <a:cxnLst/>
              <a:rect l="l" t="t" r="r" b="b"/>
              <a:pathLst>
                <a:path w="240073" h="204367" extrusionOk="0">
                  <a:moveTo>
                    <a:pt x="98444" y="0"/>
                  </a:moveTo>
                  <a:cubicBezTo>
                    <a:pt x="66611" y="0"/>
                    <a:pt x="32985" y="23173"/>
                    <a:pt x="18273" y="58560"/>
                  </a:cubicBezTo>
                  <a:cubicBezTo>
                    <a:pt x="0" y="102473"/>
                    <a:pt x="9686" y="134990"/>
                    <a:pt x="9686" y="134990"/>
                  </a:cubicBezTo>
                  <a:cubicBezTo>
                    <a:pt x="9686" y="134990"/>
                    <a:pt x="19372" y="174100"/>
                    <a:pt x="57750" y="192861"/>
                  </a:cubicBezTo>
                  <a:cubicBezTo>
                    <a:pt x="75386" y="201502"/>
                    <a:pt x="94579" y="204367"/>
                    <a:pt x="113787" y="204367"/>
                  </a:cubicBezTo>
                  <a:cubicBezTo>
                    <a:pt x="136375" y="204367"/>
                    <a:pt x="158984" y="200405"/>
                    <a:pt x="179108" y="197216"/>
                  </a:cubicBezTo>
                  <a:cubicBezTo>
                    <a:pt x="216346" y="191315"/>
                    <a:pt x="240073" y="163925"/>
                    <a:pt x="237549" y="131408"/>
                  </a:cubicBezTo>
                  <a:cubicBezTo>
                    <a:pt x="235026" y="98851"/>
                    <a:pt x="204951" y="96002"/>
                    <a:pt x="182038" y="63525"/>
                  </a:cubicBezTo>
                  <a:cubicBezTo>
                    <a:pt x="159085" y="31090"/>
                    <a:pt x="157905" y="18962"/>
                    <a:pt x="120952" y="4230"/>
                  </a:cubicBezTo>
                  <a:cubicBezTo>
                    <a:pt x="113750" y="1358"/>
                    <a:pt x="106150" y="0"/>
                    <a:pt x="984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35"/>
            <p:cNvSpPr/>
            <p:nvPr/>
          </p:nvSpPr>
          <p:spPr>
            <a:xfrm>
              <a:off x="1009000" y="238125"/>
              <a:ext cx="5764775" cy="5102425"/>
            </a:xfrm>
            <a:custGeom>
              <a:avLst/>
              <a:gdLst/>
              <a:ahLst/>
              <a:cxnLst/>
              <a:rect l="l" t="t" r="r" b="b"/>
              <a:pathLst>
                <a:path w="230591" h="204097" extrusionOk="0">
                  <a:moveTo>
                    <a:pt x="87011" y="99545"/>
                  </a:moveTo>
                  <a:cubicBezTo>
                    <a:pt x="86604" y="100766"/>
                    <a:pt x="86115" y="101947"/>
                    <a:pt x="85708" y="103005"/>
                  </a:cubicBezTo>
                  <a:lnTo>
                    <a:pt x="120749" y="103005"/>
                  </a:lnTo>
                  <a:cubicBezTo>
                    <a:pt x="120830" y="103005"/>
                    <a:pt x="120911" y="103045"/>
                    <a:pt x="120993" y="103086"/>
                  </a:cubicBezTo>
                  <a:cubicBezTo>
                    <a:pt x="121034" y="103167"/>
                    <a:pt x="121074" y="103249"/>
                    <a:pt x="121074" y="103330"/>
                  </a:cubicBezTo>
                  <a:lnTo>
                    <a:pt x="121074" y="156766"/>
                  </a:lnTo>
                  <a:cubicBezTo>
                    <a:pt x="121074" y="156847"/>
                    <a:pt x="121034" y="156928"/>
                    <a:pt x="120993" y="157010"/>
                  </a:cubicBezTo>
                  <a:cubicBezTo>
                    <a:pt x="120911" y="157051"/>
                    <a:pt x="120830" y="157091"/>
                    <a:pt x="120749" y="157091"/>
                  </a:cubicBezTo>
                  <a:lnTo>
                    <a:pt x="89697" y="157091"/>
                  </a:lnTo>
                  <a:cubicBezTo>
                    <a:pt x="90470" y="159940"/>
                    <a:pt x="91284" y="162870"/>
                    <a:pt x="92057" y="165556"/>
                  </a:cubicBezTo>
                  <a:cubicBezTo>
                    <a:pt x="92993" y="165068"/>
                    <a:pt x="93807" y="164783"/>
                    <a:pt x="94580" y="164254"/>
                  </a:cubicBezTo>
                  <a:cubicBezTo>
                    <a:pt x="95110" y="163888"/>
                    <a:pt x="95598" y="163806"/>
                    <a:pt x="96046" y="163806"/>
                  </a:cubicBezTo>
                  <a:cubicBezTo>
                    <a:pt x="96493" y="163806"/>
                    <a:pt x="96859" y="163888"/>
                    <a:pt x="97104" y="164010"/>
                  </a:cubicBezTo>
                  <a:cubicBezTo>
                    <a:pt x="97389" y="163725"/>
                    <a:pt x="98040" y="163237"/>
                    <a:pt x="98894" y="162992"/>
                  </a:cubicBezTo>
                  <a:lnTo>
                    <a:pt x="99139" y="162992"/>
                  </a:lnTo>
                  <a:cubicBezTo>
                    <a:pt x="99546" y="162992"/>
                    <a:pt x="99871" y="163155"/>
                    <a:pt x="100156" y="163359"/>
                  </a:cubicBezTo>
                  <a:cubicBezTo>
                    <a:pt x="100441" y="163603"/>
                    <a:pt x="100726" y="163888"/>
                    <a:pt x="100970" y="164173"/>
                  </a:cubicBezTo>
                  <a:cubicBezTo>
                    <a:pt x="101255" y="164498"/>
                    <a:pt x="101458" y="164824"/>
                    <a:pt x="101621" y="165027"/>
                  </a:cubicBezTo>
                  <a:cubicBezTo>
                    <a:pt x="101906" y="164946"/>
                    <a:pt x="102435" y="164783"/>
                    <a:pt x="103290" y="164702"/>
                  </a:cubicBezTo>
                  <a:lnTo>
                    <a:pt x="103656" y="164702"/>
                  </a:lnTo>
                  <a:cubicBezTo>
                    <a:pt x="105040" y="164702"/>
                    <a:pt x="106586" y="165353"/>
                    <a:pt x="107726" y="166207"/>
                  </a:cubicBezTo>
                  <a:cubicBezTo>
                    <a:pt x="108133" y="166533"/>
                    <a:pt x="108295" y="166940"/>
                    <a:pt x="108295" y="167347"/>
                  </a:cubicBezTo>
                  <a:cubicBezTo>
                    <a:pt x="108295" y="167428"/>
                    <a:pt x="108295" y="167510"/>
                    <a:pt x="108255" y="167591"/>
                  </a:cubicBezTo>
                  <a:lnTo>
                    <a:pt x="121725" y="167591"/>
                  </a:lnTo>
                  <a:cubicBezTo>
                    <a:pt x="121929" y="167306"/>
                    <a:pt x="122132" y="167062"/>
                    <a:pt x="122377" y="166859"/>
                  </a:cubicBezTo>
                  <a:cubicBezTo>
                    <a:pt x="122946" y="166248"/>
                    <a:pt x="123557" y="165963"/>
                    <a:pt x="124167" y="165963"/>
                  </a:cubicBezTo>
                  <a:cubicBezTo>
                    <a:pt x="124330" y="165963"/>
                    <a:pt x="124493" y="166004"/>
                    <a:pt x="124656" y="166045"/>
                  </a:cubicBezTo>
                  <a:cubicBezTo>
                    <a:pt x="125510" y="166207"/>
                    <a:pt x="126243" y="166248"/>
                    <a:pt x="126528" y="166289"/>
                  </a:cubicBezTo>
                  <a:lnTo>
                    <a:pt x="126568" y="166289"/>
                  </a:lnTo>
                  <a:cubicBezTo>
                    <a:pt x="127016" y="166045"/>
                    <a:pt x="129051" y="164824"/>
                    <a:pt x="130638" y="164091"/>
                  </a:cubicBezTo>
                  <a:cubicBezTo>
                    <a:pt x="131208" y="163806"/>
                    <a:pt x="131737" y="163603"/>
                    <a:pt x="132103" y="163521"/>
                  </a:cubicBezTo>
                  <a:lnTo>
                    <a:pt x="132347" y="163521"/>
                  </a:lnTo>
                  <a:cubicBezTo>
                    <a:pt x="132795" y="163521"/>
                    <a:pt x="133243" y="163725"/>
                    <a:pt x="133690" y="164010"/>
                  </a:cubicBezTo>
                  <a:cubicBezTo>
                    <a:pt x="134138" y="164295"/>
                    <a:pt x="134586" y="164661"/>
                    <a:pt x="134993" y="165068"/>
                  </a:cubicBezTo>
                  <a:cubicBezTo>
                    <a:pt x="135685" y="165719"/>
                    <a:pt x="136254" y="166370"/>
                    <a:pt x="136376" y="166492"/>
                  </a:cubicBezTo>
                  <a:cubicBezTo>
                    <a:pt x="136498" y="166614"/>
                    <a:pt x="137068" y="167062"/>
                    <a:pt x="137719" y="167591"/>
                  </a:cubicBezTo>
                  <a:lnTo>
                    <a:pt x="176056" y="167591"/>
                  </a:lnTo>
                  <a:lnTo>
                    <a:pt x="176056" y="99545"/>
                  </a:lnTo>
                  <a:close/>
                  <a:moveTo>
                    <a:pt x="88801" y="89371"/>
                  </a:moveTo>
                  <a:cubicBezTo>
                    <a:pt x="89086" y="89982"/>
                    <a:pt x="89331" y="90714"/>
                    <a:pt x="89331" y="91569"/>
                  </a:cubicBezTo>
                  <a:cubicBezTo>
                    <a:pt x="89331" y="92016"/>
                    <a:pt x="89208" y="92708"/>
                    <a:pt x="88964" y="93563"/>
                  </a:cubicBezTo>
                  <a:cubicBezTo>
                    <a:pt x="88761" y="94418"/>
                    <a:pt x="88435" y="95435"/>
                    <a:pt x="88069" y="96534"/>
                  </a:cubicBezTo>
                  <a:cubicBezTo>
                    <a:pt x="87825" y="97307"/>
                    <a:pt x="87540" y="98080"/>
                    <a:pt x="87296" y="98854"/>
                  </a:cubicBezTo>
                  <a:lnTo>
                    <a:pt x="176748" y="98854"/>
                  </a:lnTo>
                  <a:lnTo>
                    <a:pt x="176748" y="167591"/>
                  </a:lnTo>
                  <a:lnTo>
                    <a:pt x="185009" y="167591"/>
                  </a:lnTo>
                  <a:lnTo>
                    <a:pt x="185009" y="89371"/>
                  </a:lnTo>
                  <a:close/>
                  <a:moveTo>
                    <a:pt x="91365" y="0"/>
                  </a:moveTo>
                  <a:cubicBezTo>
                    <a:pt x="59500" y="0"/>
                    <a:pt x="25884" y="23157"/>
                    <a:pt x="11151" y="58563"/>
                  </a:cubicBezTo>
                  <a:cubicBezTo>
                    <a:pt x="2279" y="79889"/>
                    <a:pt x="0" y="98528"/>
                    <a:pt x="0" y="112080"/>
                  </a:cubicBezTo>
                  <a:cubicBezTo>
                    <a:pt x="0" y="126406"/>
                    <a:pt x="2564" y="134993"/>
                    <a:pt x="2564" y="134993"/>
                  </a:cubicBezTo>
                  <a:cubicBezTo>
                    <a:pt x="2564" y="134993"/>
                    <a:pt x="7896" y="156481"/>
                    <a:pt x="26250" y="175242"/>
                  </a:cubicBezTo>
                  <a:cubicBezTo>
                    <a:pt x="26657" y="171783"/>
                    <a:pt x="27064" y="168039"/>
                    <a:pt x="27430" y="164254"/>
                  </a:cubicBezTo>
                  <a:cubicBezTo>
                    <a:pt x="28692" y="152167"/>
                    <a:pt x="29872" y="139795"/>
                    <a:pt x="29994" y="136417"/>
                  </a:cubicBezTo>
                  <a:cubicBezTo>
                    <a:pt x="30157" y="132999"/>
                    <a:pt x="30320" y="129092"/>
                    <a:pt x="31215" y="125388"/>
                  </a:cubicBezTo>
                  <a:cubicBezTo>
                    <a:pt x="32110" y="121725"/>
                    <a:pt x="33738" y="118266"/>
                    <a:pt x="36831" y="115824"/>
                  </a:cubicBezTo>
                  <a:cubicBezTo>
                    <a:pt x="41186" y="112406"/>
                    <a:pt x="46680" y="108539"/>
                    <a:pt x="49447" y="106627"/>
                  </a:cubicBezTo>
                  <a:lnTo>
                    <a:pt x="52662" y="101255"/>
                  </a:lnTo>
                  <a:cubicBezTo>
                    <a:pt x="52662" y="101255"/>
                    <a:pt x="52988" y="101173"/>
                    <a:pt x="53680" y="101173"/>
                  </a:cubicBezTo>
                  <a:cubicBezTo>
                    <a:pt x="54250" y="101173"/>
                    <a:pt x="55104" y="101255"/>
                    <a:pt x="56203" y="101458"/>
                  </a:cubicBezTo>
                  <a:cubicBezTo>
                    <a:pt x="56285" y="101295"/>
                    <a:pt x="56407" y="101173"/>
                    <a:pt x="56529" y="100970"/>
                  </a:cubicBezTo>
                  <a:cubicBezTo>
                    <a:pt x="57343" y="99790"/>
                    <a:pt x="58319" y="98162"/>
                    <a:pt x="58889" y="96290"/>
                  </a:cubicBezTo>
                  <a:cubicBezTo>
                    <a:pt x="59174" y="95435"/>
                    <a:pt x="59296" y="94418"/>
                    <a:pt x="59296" y="93359"/>
                  </a:cubicBezTo>
                  <a:cubicBezTo>
                    <a:pt x="59296" y="90551"/>
                    <a:pt x="58482" y="87621"/>
                    <a:pt x="58279" y="86929"/>
                  </a:cubicBezTo>
                  <a:cubicBezTo>
                    <a:pt x="58238" y="86848"/>
                    <a:pt x="58238" y="86807"/>
                    <a:pt x="58238" y="86807"/>
                  </a:cubicBezTo>
                  <a:lnTo>
                    <a:pt x="58238" y="86726"/>
                  </a:lnTo>
                  <a:cubicBezTo>
                    <a:pt x="58238" y="86726"/>
                    <a:pt x="58034" y="85423"/>
                    <a:pt x="58034" y="83551"/>
                  </a:cubicBezTo>
                  <a:cubicBezTo>
                    <a:pt x="58034" y="81354"/>
                    <a:pt x="58279" y="78383"/>
                    <a:pt x="59255" y="75534"/>
                  </a:cubicBezTo>
                  <a:cubicBezTo>
                    <a:pt x="60232" y="72726"/>
                    <a:pt x="61941" y="70081"/>
                    <a:pt x="64994" y="68656"/>
                  </a:cubicBezTo>
                  <a:cubicBezTo>
                    <a:pt x="68290" y="67110"/>
                    <a:pt x="72156" y="66540"/>
                    <a:pt x="75778" y="66540"/>
                  </a:cubicBezTo>
                  <a:cubicBezTo>
                    <a:pt x="80052" y="66540"/>
                    <a:pt x="83999" y="67354"/>
                    <a:pt x="86238" y="68290"/>
                  </a:cubicBezTo>
                  <a:cubicBezTo>
                    <a:pt x="87011" y="68575"/>
                    <a:pt x="87581" y="68900"/>
                    <a:pt x="87947" y="69267"/>
                  </a:cubicBezTo>
                  <a:cubicBezTo>
                    <a:pt x="89005" y="70325"/>
                    <a:pt x="89493" y="71871"/>
                    <a:pt x="89738" y="73133"/>
                  </a:cubicBezTo>
                  <a:cubicBezTo>
                    <a:pt x="89982" y="74313"/>
                    <a:pt x="90022" y="75290"/>
                    <a:pt x="90022" y="75412"/>
                  </a:cubicBezTo>
                  <a:cubicBezTo>
                    <a:pt x="90022" y="75493"/>
                    <a:pt x="90063" y="76226"/>
                    <a:pt x="90063" y="77203"/>
                  </a:cubicBezTo>
                  <a:cubicBezTo>
                    <a:pt x="90063" y="78017"/>
                    <a:pt x="90022" y="78953"/>
                    <a:pt x="89941" y="79889"/>
                  </a:cubicBezTo>
                  <a:cubicBezTo>
                    <a:pt x="89860" y="80865"/>
                    <a:pt x="89697" y="81761"/>
                    <a:pt x="89453" y="82493"/>
                  </a:cubicBezTo>
                  <a:cubicBezTo>
                    <a:pt x="89046" y="83633"/>
                    <a:pt x="88598" y="84528"/>
                    <a:pt x="88232" y="85301"/>
                  </a:cubicBezTo>
                  <a:cubicBezTo>
                    <a:pt x="87865" y="86075"/>
                    <a:pt x="87621" y="86685"/>
                    <a:pt x="87662" y="87092"/>
                  </a:cubicBezTo>
                  <a:cubicBezTo>
                    <a:pt x="87662" y="87255"/>
                    <a:pt x="87703" y="87499"/>
                    <a:pt x="87865" y="87784"/>
                  </a:cubicBezTo>
                  <a:cubicBezTo>
                    <a:pt x="88028" y="88028"/>
                    <a:pt x="88191" y="88354"/>
                    <a:pt x="88395" y="88679"/>
                  </a:cubicBezTo>
                  <a:lnTo>
                    <a:pt x="185701" y="88679"/>
                  </a:lnTo>
                  <a:lnTo>
                    <a:pt x="185701" y="167591"/>
                  </a:lnTo>
                  <a:lnTo>
                    <a:pt x="218300" y="167591"/>
                  </a:lnTo>
                  <a:cubicBezTo>
                    <a:pt x="218462" y="167591"/>
                    <a:pt x="218584" y="167713"/>
                    <a:pt x="218625" y="167835"/>
                  </a:cubicBezTo>
                  <a:cubicBezTo>
                    <a:pt x="218625" y="167876"/>
                    <a:pt x="218625" y="167917"/>
                    <a:pt x="218625" y="167957"/>
                  </a:cubicBezTo>
                  <a:lnTo>
                    <a:pt x="218625" y="169382"/>
                  </a:lnTo>
                  <a:cubicBezTo>
                    <a:pt x="218625" y="169504"/>
                    <a:pt x="218584" y="169585"/>
                    <a:pt x="218503" y="169667"/>
                  </a:cubicBezTo>
                  <a:lnTo>
                    <a:pt x="190829" y="190911"/>
                  </a:lnTo>
                  <a:cubicBezTo>
                    <a:pt x="190788" y="190992"/>
                    <a:pt x="190707" y="190992"/>
                    <a:pt x="190626" y="190992"/>
                  </a:cubicBezTo>
                  <a:lnTo>
                    <a:pt x="185701" y="190992"/>
                  </a:lnTo>
                  <a:lnTo>
                    <a:pt x="185701" y="193882"/>
                  </a:lnTo>
                  <a:cubicBezTo>
                    <a:pt x="213294" y="184684"/>
                    <a:pt x="230590" y="162423"/>
                    <a:pt x="230590" y="136132"/>
                  </a:cubicBezTo>
                  <a:cubicBezTo>
                    <a:pt x="230590" y="134545"/>
                    <a:pt x="230549" y="132999"/>
                    <a:pt x="230427" y="131411"/>
                  </a:cubicBezTo>
                  <a:cubicBezTo>
                    <a:pt x="227904" y="98854"/>
                    <a:pt x="197829" y="96005"/>
                    <a:pt x="174916" y="63528"/>
                  </a:cubicBezTo>
                  <a:cubicBezTo>
                    <a:pt x="151963" y="31093"/>
                    <a:pt x="150783" y="18965"/>
                    <a:pt x="113830" y="4233"/>
                  </a:cubicBezTo>
                  <a:cubicBezTo>
                    <a:pt x="106667" y="1343"/>
                    <a:pt x="99057" y="0"/>
                    <a:pt x="91365" y="0"/>
                  </a:cubicBezTo>
                  <a:close/>
                  <a:moveTo>
                    <a:pt x="176748" y="190992"/>
                  </a:moveTo>
                  <a:lnTo>
                    <a:pt x="176748" y="196323"/>
                  </a:lnTo>
                  <a:cubicBezTo>
                    <a:pt x="179597" y="195713"/>
                    <a:pt x="182364" y="194980"/>
                    <a:pt x="185009" y="194126"/>
                  </a:cubicBezTo>
                  <a:lnTo>
                    <a:pt x="185009" y="190992"/>
                  </a:lnTo>
                  <a:close/>
                  <a:moveTo>
                    <a:pt x="75697" y="190992"/>
                  </a:moveTo>
                  <a:cubicBezTo>
                    <a:pt x="75697" y="191643"/>
                    <a:pt x="75575" y="192172"/>
                    <a:pt x="75371" y="192620"/>
                  </a:cubicBezTo>
                  <a:cubicBezTo>
                    <a:pt x="75331" y="192701"/>
                    <a:pt x="75290" y="192783"/>
                    <a:pt x="75209" y="192905"/>
                  </a:cubicBezTo>
                  <a:lnTo>
                    <a:pt x="76226" y="197056"/>
                  </a:lnTo>
                  <a:cubicBezTo>
                    <a:pt x="76674" y="197137"/>
                    <a:pt x="77813" y="197259"/>
                    <a:pt x="79360" y="197422"/>
                  </a:cubicBezTo>
                  <a:lnTo>
                    <a:pt x="79360" y="190992"/>
                  </a:lnTo>
                  <a:close/>
                  <a:moveTo>
                    <a:pt x="80052" y="190992"/>
                  </a:moveTo>
                  <a:lnTo>
                    <a:pt x="80052" y="197504"/>
                  </a:lnTo>
                  <a:cubicBezTo>
                    <a:pt x="81679" y="197707"/>
                    <a:pt x="83714" y="197951"/>
                    <a:pt x="85953" y="198236"/>
                  </a:cubicBezTo>
                  <a:cubicBezTo>
                    <a:pt x="85179" y="196730"/>
                    <a:pt x="83836" y="194166"/>
                    <a:pt x="82209" y="190992"/>
                  </a:cubicBezTo>
                  <a:close/>
                  <a:moveTo>
                    <a:pt x="110656" y="190992"/>
                  </a:moveTo>
                  <a:cubicBezTo>
                    <a:pt x="106749" y="193800"/>
                    <a:pt x="101784" y="197300"/>
                    <a:pt x="98121" y="199783"/>
                  </a:cubicBezTo>
                  <a:cubicBezTo>
                    <a:pt x="104144" y="200597"/>
                    <a:pt x="109679" y="201411"/>
                    <a:pt x="112162" y="202021"/>
                  </a:cubicBezTo>
                  <a:cubicBezTo>
                    <a:pt x="114074" y="202469"/>
                    <a:pt x="115824" y="203242"/>
                    <a:pt x="117412" y="204097"/>
                  </a:cubicBezTo>
                  <a:cubicBezTo>
                    <a:pt x="136336" y="203120"/>
                    <a:pt x="155056" y="199905"/>
                    <a:pt x="171986" y="197219"/>
                  </a:cubicBezTo>
                  <a:cubicBezTo>
                    <a:pt x="173370" y="197015"/>
                    <a:pt x="174713" y="196771"/>
                    <a:pt x="176056" y="196486"/>
                  </a:cubicBezTo>
                  <a:lnTo>
                    <a:pt x="176056" y="19099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35"/>
            <p:cNvSpPr/>
            <p:nvPr/>
          </p:nvSpPr>
          <p:spPr>
            <a:xfrm>
              <a:off x="6155150" y="3211050"/>
              <a:ext cx="888225" cy="2247525"/>
            </a:xfrm>
            <a:custGeom>
              <a:avLst/>
              <a:gdLst/>
              <a:ahLst/>
              <a:cxnLst/>
              <a:rect l="l" t="t" r="r" b="b"/>
              <a:pathLst>
                <a:path w="35529" h="89901" extrusionOk="0">
                  <a:moveTo>
                    <a:pt x="7122" y="6430"/>
                  </a:moveTo>
                  <a:cubicBezTo>
                    <a:pt x="8221" y="11843"/>
                    <a:pt x="12698" y="13959"/>
                    <a:pt x="12779" y="13959"/>
                  </a:cubicBezTo>
                  <a:lnTo>
                    <a:pt x="12576" y="14407"/>
                  </a:lnTo>
                  <a:cubicBezTo>
                    <a:pt x="12535" y="14366"/>
                    <a:pt x="7814" y="12169"/>
                    <a:pt x="6675" y="6512"/>
                  </a:cubicBezTo>
                  <a:lnTo>
                    <a:pt x="7122" y="6430"/>
                  </a:lnTo>
                  <a:close/>
                  <a:moveTo>
                    <a:pt x="18314" y="31785"/>
                  </a:moveTo>
                  <a:lnTo>
                    <a:pt x="18314" y="31785"/>
                  </a:lnTo>
                  <a:cubicBezTo>
                    <a:pt x="18311" y="31785"/>
                    <a:pt x="18308" y="31785"/>
                    <a:pt x="18306" y="31785"/>
                  </a:cubicBezTo>
                  <a:lnTo>
                    <a:pt x="18306" y="31785"/>
                  </a:lnTo>
                  <a:cubicBezTo>
                    <a:pt x="18309" y="31787"/>
                    <a:pt x="18312" y="31788"/>
                    <a:pt x="18315" y="31789"/>
                  </a:cubicBezTo>
                  <a:lnTo>
                    <a:pt x="18315" y="31789"/>
                  </a:lnTo>
                  <a:cubicBezTo>
                    <a:pt x="18315" y="31788"/>
                    <a:pt x="18314" y="31786"/>
                    <a:pt x="18314" y="31785"/>
                  </a:cubicBezTo>
                  <a:close/>
                  <a:moveTo>
                    <a:pt x="6919" y="39599"/>
                  </a:moveTo>
                  <a:cubicBezTo>
                    <a:pt x="10012" y="45622"/>
                    <a:pt x="17012" y="48267"/>
                    <a:pt x="17093" y="48267"/>
                  </a:cubicBezTo>
                  <a:lnTo>
                    <a:pt x="16930" y="48715"/>
                  </a:lnTo>
                  <a:cubicBezTo>
                    <a:pt x="16849" y="48674"/>
                    <a:pt x="9686" y="45988"/>
                    <a:pt x="6512" y="39843"/>
                  </a:cubicBezTo>
                  <a:lnTo>
                    <a:pt x="6919" y="39599"/>
                  </a:lnTo>
                  <a:close/>
                  <a:moveTo>
                    <a:pt x="31052" y="0"/>
                  </a:moveTo>
                  <a:cubicBezTo>
                    <a:pt x="31052" y="0"/>
                    <a:pt x="29913" y="2930"/>
                    <a:pt x="27878" y="6512"/>
                  </a:cubicBezTo>
                  <a:cubicBezTo>
                    <a:pt x="25843" y="10134"/>
                    <a:pt x="19535" y="15750"/>
                    <a:pt x="18395" y="21855"/>
                  </a:cubicBezTo>
                  <a:cubicBezTo>
                    <a:pt x="18110" y="23564"/>
                    <a:pt x="17988" y="25110"/>
                    <a:pt x="17988" y="26453"/>
                  </a:cubicBezTo>
                  <a:cubicBezTo>
                    <a:pt x="16930" y="22913"/>
                    <a:pt x="15628" y="19576"/>
                    <a:pt x="14326" y="16483"/>
                  </a:cubicBezTo>
                  <a:cubicBezTo>
                    <a:pt x="13959" y="15669"/>
                    <a:pt x="13674" y="14733"/>
                    <a:pt x="13430" y="13797"/>
                  </a:cubicBezTo>
                  <a:lnTo>
                    <a:pt x="13227" y="13675"/>
                  </a:lnTo>
                  <a:cubicBezTo>
                    <a:pt x="13268" y="13634"/>
                    <a:pt x="17337" y="6756"/>
                    <a:pt x="17337" y="4803"/>
                  </a:cubicBezTo>
                  <a:lnTo>
                    <a:pt x="17785" y="4803"/>
                  </a:lnTo>
                  <a:cubicBezTo>
                    <a:pt x="17785" y="6634"/>
                    <a:pt x="14692" y="12087"/>
                    <a:pt x="13837" y="13552"/>
                  </a:cubicBezTo>
                  <a:cubicBezTo>
                    <a:pt x="15262" y="12698"/>
                    <a:pt x="17581" y="10948"/>
                    <a:pt x="18436" y="8262"/>
                  </a:cubicBezTo>
                  <a:cubicBezTo>
                    <a:pt x="19738" y="4233"/>
                    <a:pt x="17826" y="570"/>
                    <a:pt x="17826" y="570"/>
                  </a:cubicBezTo>
                  <a:cubicBezTo>
                    <a:pt x="17826" y="570"/>
                    <a:pt x="14366" y="5617"/>
                    <a:pt x="13430" y="8832"/>
                  </a:cubicBezTo>
                  <a:cubicBezTo>
                    <a:pt x="12861" y="10866"/>
                    <a:pt x="12698" y="12454"/>
                    <a:pt x="12657" y="13349"/>
                  </a:cubicBezTo>
                  <a:cubicBezTo>
                    <a:pt x="12006" y="11680"/>
                    <a:pt x="10988" y="9401"/>
                    <a:pt x="9849" y="7896"/>
                  </a:cubicBezTo>
                  <a:cubicBezTo>
                    <a:pt x="7814" y="5169"/>
                    <a:pt x="6471" y="1140"/>
                    <a:pt x="6471" y="1140"/>
                  </a:cubicBezTo>
                  <a:cubicBezTo>
                    <a:pt x="6471" y="1140"/>
                    <a:pt x="3989" y="5413"/>
                    <a:pt x="5779" y="9890"/>
                  </a:cubicBezTo>
                  <a:cubicBezTo>
                    <a:pt x="7285" y="13593"/>
                    <a:pt x="11477" y="15018"/>
                    <a:pt x="12942" y="15425"/>
                  </a:cubicBezTo>
                  <a:cubicBezTo>
                    <a:pt x="13105" y="15913"/>
                    <a:pt x="13308" y="16401"/>
                    <a:pt x="13471" y="16849"/>
                  </a:cubicBezTo>
                  <a:cubicBezTo>
                    <a:pt x="15262" y="21041"/>
                    <a:pt x="17052" y="25762"/>
                    <a:pt x="18110" y="30727"/>
                  </a:cubicBezTo>
                  <a:cubicBezTo>
                    <a:pt x="17052" y="29302"/>
                    <a:pt x="15058" y="26860"/>
                    <a:pt x="13186" y="25477"/>
                  </a:cubicBezTo>
                  <a:cubicBezTo>
                    <a:pt x="10460" y="23483"/>
                    <a:pt x="8018" y="19983"/>
                    <a:pt x="8018" y="19983"/>
                  </a:cubicBezTo>
                  <a:lnTo>
                    <a:pt x="8018" y="19983"/>
                  </a:lnTo>
                  <a:cubicBezTo>
                    <a:pt x="8017" y="19983"/>
                    <a:pt x="6878" y="24826"/>
                    <a:pt x="9890" y="28610"/>
                  </a:cubicBezTo>
                  <a:cubicBezTo>
                    <a:pt x="12110" y="31377"/>
                    <a:pt x="15862" y="31799"/>
                    <a:pt x="17735" y="31799"/>
                  </a:cubicBezTo>
                  <a:cubicBezTo>
                    <a:pt x="17952" y="31799"/>
                    <a:pt x="18144" y="31794"/>
                    <a:pt x="18306" y="31785"/>
                  </a:cubicBezTo>
                  <a:lnTo>
                    <a:pt x="18306" y="31785"/>
                  </a:lnTo>
                  <a:cubicBezTo>
                    <a:pt x="16823" y="31118"/>
                    <a:pt x="12173" y="28894"/>
                    <a:pt x="10093" y="25843"/>
                  </a:cubicBezTo>
                  <a:lnTo>
                    <a:pt x="10459" y="25599"/>
                  </a:lnTo>
                  <a:cubicBezTo>
                    <a:pt x="12616" y="28692"/>
                    <a:pt x="17785" y="31052"/>
                    <a:pt x="18762" y="31500"/>
                  </a:cubicBezTo>
                  <a:cubicBezTo>
                    <a:pt x="19535" y="30279"/>
                    <a:pt x="24419" y="22750"/>
                    <a:pt x="26128" y="17988"/>
                  </a:cubicBezTo>
                  <a:lnTo>
                    <a:pt x="26575" y="18151"/>
                  </a:lnTo>
                  <a:cubicBezTo>
                    <a:pt x="24703" y="23320"/>
                    <a:pt x="19128" y="31826"/>
                    <a:pt x="19047" y="31907"/>
                  </a:cubicBezTo>
                  <a:lnTo>
                    <a:pt x="18965" y="32070"/>
                  </a:lnTo>
                  <a:lnTo>
                    <a:pt x="18762" y="31988"/>
                  </a:lnTo>
                  <a:cubicBezTo>
                    <a:pt x="18726" y="31970"/>
                    <a:pt x="18567" y="31903"/>
                    <a:pt x="18315" y="31789"/>
                  </a:cubicBezTo>
                  <a:lnTo>
                    <a:pt x="18315" y="31789"/>
                  </a:lnTo>
                  <a:cubicBezTo>
                    <a:pt x="19372" y="37241"/>
                    <a:pt x="19494" y="42937"/>
                    <a:pt x="17704" y="48471"/>
                  </a:cubicBezTo>
                  <a:cubicBezTo>
                    <a:pt x="17581" y="47372"/>
                    <a:pt x="16971" y="44482"/>
                    <a:pt x="13430" y="41227"/>
                  </a:cubicBezTo>
                  <a:cubicBezTo>
                    <a:pt x="8954" y="37116"/>
                    <a:pt x="1" y="23972"/>
                    <a:pt x="0" y="23971"/>
                  </a:cubicBezTo>
                  <a:lnTo>
                    <a:pt x="0" y="23971"/>
                  </a:lnTo>
                  <a:cubicBezTo>
                    <a:pt x="0" y="23972"/>
                    <a:pt x="733" y="39477"/>
                    <a:pt x="5006" y="44604"/>
                  </a:cubicBezTo>
                  <a:cubicBezTo>
                    <a:pt x="8275" y="48486"/>
                    <a:pt x="14023" y="48949"/>
                    <a:pt x="16528" y="48949"/>
                  </a:cubicBezTo>
                  <a:cubicBezTo>
                    <a:pt x="17017" y="48949"/>
                    <a:pt x="17382" y="48932"/>
                    <a:pt x="17581" y="48918"/>
                  </a:cubicBezTo>
                  <a:lnTo>
                    <a:pt x="17581" y="48918"/>
                  </a:lnTo>
                  <a:cubicBezTo>
                    <a:pt x="17500" y="49163"/>
                    <a:pt x="17419" y="49407"/>
                    <a:pt x="17297" y="49651"/>
                  </a:cubicBezTo>
                  <a:cubicBezTo>
                    <a:pt x="14488" y="57221"/>
                    <a:pt x="13878" y="62552"/>
                    <a:pt x="13837" y="65360"/>
                  </a:cubicBezTo>
                  <a:lnTo>
                    <a:pt x="8506" y="65360"/>
                  </a:lnTo>
                  <a:lnTo>
                    <a:pt x="8506" y="89900"/>
                  </a:lnTo>
                  <a:lnTo>
                    <a:pt x="23157" y="89900"/>
                  </a:lnTo>
                  <a:lnTo>
                    <a:pt x="23157" y="65360"/>
                  </a:lnTo>
                  <a:lnTo>
                    <a:pt x="14733" y="65360"/>
                  </a:lnTo>
                  <a:cubicBezTo>
                    <a:pt x="14773" y="64180"/>
                    <a:pt x="14895" y="62593"/>
                    <a:pt x="15262" y="60558"/>
                  </a:cubicBezTo>
                  <a:lnTo>
                    <a:pt x="15262" y="60558"/>
                  </a:lnTo>
                  <a:cubicBezTo>
                    <a:pt x="15140" y="60598"/>
                    <a:pt x="15099" y="60598"/>
                    <a:pt x="15099" y="60598"/>
                  </a:cubicBezTo>
                  <a:lnTo>
                    <a:pt x="14977" y="60151"/>
                  </a:lnTo>
                  <a:cubicBezTo>
                    <a:pt x="15058" y="60151"/>
                    <a:pt x="24256" y="57546"/>
                    <a:pt x="30645" y="50953"/>
                  </a:cubicBezTo>
                  <a:lnTo>
                    <a:pt x="30971" y="51279"/>
                  </a:lnTo>
                  <a:cubicBezTo>
                    <a:pt x="25802" y="56610"/>
                    <a:pt x="18884" y="59337"/>
                    <a:pt x="16198" y="60273"/>
                  </a:cubicBezTo>
                  <a:cubicBezTo>
                    <a:pt x="18843" y="59907"/>
                    <a:pt x="25314" y="58971"/>
                    <a:pt x="28325" y="57017"/>
                  </a:cubicBezTo>
                  <a:cubicBezTo>
                    <a:pt x="32151" y="54535"/>
                    <a:pt x="35529" y="47087"/>
                    <a:pt x="35529" y="47087"/>
                  </a:cubicBezTo>
                  <a:lnTo>
                    <a:pt x="35529" y="47087"/>
                  </a:lnTo>
                  <a:cubicBezTo>
                    <a:pt x="35528" y="47087"/>
                    <a:pt x="23157" y="49814"/>
                    <a:pt x="19535" y="54290"/>
                  </a:cubicBezTo>
                  <a:cubicBezTo>
                    <a:pt x="17093" y="57383"/>
                    <a:pt x="15872" y="59093"/>
                    <a:pt x="15384" y="59866"/>
                  </a:cubicBezTo>
                  <a:cubicBezTo>
                    <a:pt x="15872" y="57180"/>
                    <a:pt x="16686" y="53883"/>
                    <a:pt x="18151" y="49976"/>
                  </a:cubicBezTo>
                  <a:cubicBezTo>
                    <a:pt x="19128" y="47413"/>
                    <a:pt x="19657" y="44808"/>
                    <a:pt x="19860" y="42203"/>
                  </a:cubicBezTo>
                  <a:lnTo>
                    <a:pt x="19860" y="42203"/>
                  </a:lnTo>
                  <a:cubicBezTo>
                    <a:pt x="19738" y="42285"/>
                    <a:pt x="19657" y="42325"/>
                    <a:pt x="19657" y="42325"/>
                  </a:cubicBezTo>
                  <a:lnTo>
                    <a:pt x="19453" y="41918"/>
                  </a:lnTo>
                  <a:cubicBezTo>
                    <a:pt x="19535" y="41878"/>
                    <a:pt x="27878" y="37442"/>
                    <a:pt x="30238" y="33250"/>
                  </a:cubicBezTo>
                  <a:lnTo>
                    <a:pt x="30645" y="33494"/>
                  </a:lnTo>
                  <a:cubicBezTo>
                    <a:pt x="28529" y="37279"/>
                    <a:pt x="21895" y="41104"/>
                    <a:pt x="20105" y="42081"/>
                  </a:cubicBezTo>
                  <a:cubicBezTo>
                    <a:pt x="21814" y="41918"/>
                    <a:pt x="27186" y="41104"/>
                    <a:pt x="30360" y="37157"/>
                  </a:cubicBezTo>
                  <a:cubicBezTo>
                    <a:pt x="34186" y="32436"/>
                    <a:pt x="33494" y="26576"/>
                    <a:pt x="33494" y="26576"/>
                  </a:cubicBezTo>
                  <a:lnTo>
                    <a:pt x="33494" y="26576"/>
                  </a:lnTo>
                  <a:cubicBezTo>
                    <a:pt x="33493" y="26576"/>
                    <a:pt x="26290" y="31541"/>
                    <a:pt x="23360" y="35366"/>
                  </a:cubicBezTo>
                  <a:cubicBezTo>
                    <a:pt x="21488" y="37808"/>
                    <a:pt x="20471" y="39884"/>
                    <a:pt x="19942" y="41064"/>
                  </a:cubicBezTo>
                  <a:cubicBezTo>
                    <a:pt x="20105" y="37930"/>
                    <a:pt x="19820" y="34796"/>
                    <a:pt x="19250" y="31744"/>
                  </a:cubicBezTo>
                  <a:cubicBezTo>
                    <a:pt x="21651" y="29872"/>
                    <a:pt x="30523" y="22587"/>
                    <a:pt x="31500" y="17134"/>
                  </a:cubicBezTo>
                  <a:cubicBezTo>
                    <a:pt x="32599" y="10826"/>
                    <a:pt x="31052" y="0"/>
                    <a:pt x="310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5"/>
            <p:cNvSpPr/>
            <p:nvPr/>
          </p:nvSpPr>
          <p:spPr>
            <a:xfrm>
              <a:off x="2992975" y="2455100"/>
              <a:ext cx="2658575" cy="3012625"/>
            </a:xfrm>
            <a:custGeom>
              <a:avLst/>
              <a:gdLst/>
              <a:ahLst/>
              <a:cxnLst/>
              <a:rect l="l" t="t" r="r" b="b"/>
              <a:pathLst>
                <a:path w="106343" h="120505" extrusionOk="0">
                  <a:moveTo>
                    <a:pt x="105650" y="692"/>
                  </a:moveTo>
                  <a:lnTo>
                    <a:pt x="105650" y="119813"/>
                  </a:lnTo>
                  <a:lnTo>
                    <a:pt x="693" y="119813"/>
                  </a:lnTo>
                  <a:lnTo>
                    <a:pt x="693" y="692"/>
                  </a:lnTo>
                  <a:close/>
                  <a:moveTo>
                    <a:pt x="1" y="0"/>
                  </a:moveTo>
                  <a:lnTo>
                    <a:pt x="1" y="367"/>
                  </a:lnTo>
                  <a:lnTo>
                    <a:pt x="1" y="120505"/>
                  </a:lnTo>
                  <a:lnTo>
                    <a:pt x="106342" y="120505"/>
                  </a:lnTo>
                  <a:lnTo>
                    <a:pt x="1063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5"/>
            <p:cNvSpPr/>
            <p:nvPr/>
          </p:nvSpPr>
          <p:spPr>
            <a:xfrm>
              <a:off x="2992975" y="2709450"/>
              <a:ext cx="2434725" cy="2758275"/>
            </a:xfrm>
            <a:custGeom>
              <a:avLst/>
              <a:gdLst/>
              <a:ahLst/>
              <a:cxnLst/>
              <a:rect l="l" t="t" r="r" b="b"/>
              <a:pathLst>
                <a:path w="97389" h="110331" extrusionOk="0">
                  <a:moveTo>
                    <a:pt x="96697" y="692"/>
                  </a:moveTo>
                  <a:lnTo>
                    <a:pt x="96697" y="109639"/>
                  </a:lnTo>
                  <a:lnTo>
                    <a:pt x="693" y="109639"/>
                  </a:lnTo>
                  <a:lnTo>
                    <a:pt x="693" y="692"/>
                  </a:lnTo>
                  <a:close/>
                  <a:moveTo>
                    <a:pt x="1" y="1"/>
                  </a:moveTo>
                  <a:lnTo>
                    <a:pt x="1" y="326"/>
                  </a:lnTo>
                  <a:lnTo>
                    <a:pt x="1" y="110331"/>
                  </a:lnTo>
                  <a:lnTo>
                    <a:pt x="97389" y="110331"/>
                  </a:lnTo>
                  <a:lnTo>
                    <a:pt x="97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5"/>
            <p:cNvSpPr/>
            <p:nvPr/>
          </p:nvSpPr>
          <p:spPr>
            <a:xfrm>
              <a:off x="5418525" y="2464250"/>
              <a:ext cx="224875" cy="2994325"/>
            </a:xfrm>
            <a:custGeom>
              <a:avLst/>
              <a:gdLst/>
              <a:ahLst/>
              <a:cxnLst/>
              <a:rect l="l" t="t" r="r" b="b"/>
              <a:pathLst>
                <a:path w="8995" h="119773" extrusionOk="0">
                  <a:moveTo>
                    <a:pt x="8995" y="1"/>
                  </a:moveTo>
                  <a:lnTo>
                    <a:pt x="1" y="10134"/>
                  </a:lnTo>
                  <a:lnTo>
                    <a:pt x="1" y="119772"/>
                  </a:lnTo>
                  <a:lnTo>
                    <a:pt x="8995" y="119772"/>
                  </a:lnTo>
                  <a:lnTo>
                    <a:pt x="89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35"/>
            <p:cNvSpPr/>
            <p:nvPr/>
          </p:nvSpPr>
          <p:spPr>
            <a:xfrm>
              <a:off x="5533500" y="4907100"/>
              <a:ext cx="109900" cy="551475"/>
            </a:xfrm>
            <a:custGeom>
              <a:avLst/>
              <a:gdLst/>
              <a:ahLst/>
              <a:cxnLst/>
              <a:rect l="l" t="t" r="r" b="b"/>
              <a:pathLst>
                <a:path w="4396" h="22059" extrusionOk="0">
                  <a:moveTo>
                    <a:pt x="0" y="1"/>
                  </a:moveTo>
                  <a:lnTo>
                    <a:pt x="0" y="22058"/>
                  </a:lnTo>
                  <a:lnTo>
                    <a:pt x="4396" y="22058"/>
                  </a:lnTo>
                  <a:lnTo>
                    <a:pt x="43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35"/>
            <p:cNvSpPr/>
            <p:nvPr/>
          </p:nvSpPr>
          <p:spPr>
            <a:xfrm>
              <a:off x="5525350" y="4898950"/>
              <a:ext cx="126200" cy="568775"/>
            </a:xfrm>
            <a:custGeom>
              <a:avLst/>
              <a:gdLst/>
              <a:ahLst/>
              <a:cxnLst/>
              <a:rect l="l" t="t" r="r" b="b"/>
              <a:pathLst>
                <a:path w="5048" h="22751" extrusionOk="0">
                  <a:moveTo>
                    <a:pt x="4355" y="652"/>
                  </a:moveTo>
                  <a:lnTo>
                    <a:pt x="4355" y="22059"/>
                  </a:lnTo>
                  <a:lnTo>
                    <a:pt x="693" y="22059"/>
                  </a:lnTo>
                  <a:lnTo>
                    <a:pt x="693" y="652"/>
                  </a:lnTo>
                  <a:close/>
                  <a:moveTo>
                    <a:pt x="326" y="1"/>
                  </a:moveTo>
                  <a:cubicBezTo>
                    <a:pt x="245" y="1"/>
                    <a:pt x="164" y="1"/>
                    <a:pt x="123" y="82"/>
                  </a:cubicBezTo>
                  <a:cubicBezTo>
                    <a:pt x="41" y="164"/>
                    <a:pt x="1" y="245"/>
                    <a:pt x="1" y="327"/>
                  </a:cubicBezTo>
                  <a:lnTo>
                    <a:pt x="1" y="22384"/>
                  </a:lnTo>
                  <a:cubicBezTo>
                    <a:pt x="1" y="22466"/>
                    <a:pt x="41" y="22588"/>
                    <a:pt x="123" y="22629"/>
                  </a:cubicBezTo>
                  <a:cubicBezTo>
                    <a:pt x="164" y="22710"/>
                    <a:pt x="245" y="22751"/>
                    <a:pt x="326" y="22751"/>
                  </a:cubicBezTo>
                  <a:lnTo>
                    <a:pt x="4722" y="22751"/>
                  </a:lnTo>
                  <a:cubicBezTo>
                    <a:pt x="4803" y="22751"/>
                    <a:pt x="4884" y="22710"/>
                    <a:pt x="4966" y="22629"/>
                  </a:cubicBezTo>
                  <a:cubicBezTo>
                    <a:pt x="5007" y="22547"/>
                    <a:pt x="5047" y="22466"/>
                    <a:pt x="5047" y="22384"/>
                  </a:cubicBezTo>
                  <a:lnTo>
                    <a:pt x="5047" y="327"/>
                  </a:lnTo>
                  <a:cubicBezTo>
                    <a:pt x="5047" y="245"/>
                    <a:pt x="5007" y="164"/>
                    <a:pt x="4966" y="82"/>
                  </a:cubicBezTo>
                  <a:cubicBezTo>
                    <a:pt x="4884" y="1"/>
                    <a:pt x="4803" y="1"/>
                    <a:pt x="47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35"/>
            <p:cNvSpPr/>
            <p:nvPr/>
          </p:nvSpPr>
          <p:spPr>
            <a:xfrm>
              <a:off x="5643375" y="4524550"/>
              <a:ext cx="474150" cy="934025"/>
            </a:xfrm>
            <a:custGeom>
              <a:avLst/>
              <a:gdLst/>
              <a:ahLst/>
              <a:cxnLst/>
              <a:rect l="l" t="t" r="r" b="b"/>
              <a:pathLst>
                <a:path w="18966" h="37361" extrusionOk="0">
                  <a:moveTo>
                    <a:pt x="18965" y="0"/>
                  </a:moveTo>
                  <a:lnTo>
                    <a:pt x="1" y="15303"/>
                  </a:lnTo>
                  <a:lnTo>
                    <a:pt x="1" y="37360"/>
                  </a:lnTo>
                  <a:lnTo>
                    <a:pt x="18965" y="37360"/>
                  </a:lnTo>
                  <a:lnTo>
                    <a:pt x="189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35"/>
            <p:cNvSpPr/>
            <p:nvPr/>
          </p:nvSpPr>
          <p:spPr>
            <a:xfrm>
              <a:off x="5634225" y="4516325"/>
              <a:ext cx="491450" cy="951400"/>
            </a:xfrm>
            <a:custGeom>
              <a:avLst/>
              <a:gdLst/>
              <a:ahLst/>
              <a:cxnLst/>
              <a:rect l="l" t="t" r="r" b="b"/>
              <a:pathLst>
                <a:path w="19658" h="38056" extrusionOk="0">
                  <a:moveTo>
                    <a:pt x="19006" y="1062"/>
                  </a:moveTo>
                  <a:lnTo>
                    <a:pt x="19006" y="37364"/>
                  </a:lnTo>
                  <a:lnTo>
                    <a:pt x="692" y="37364"/>
                  </a:lnTo>
                  <a:lnTo>
                    <a:pt x="692" y="15794"/>
                  </a:lnTo>
                  <a:lnTo>
                    <a:pt x="19006" y="1062"/>
                  </a:lnTo>
                  <a:close/>
                  <a:moveTo>
                    <a:pt x="19343" y="0"/>
                  </a:moveTo>
                  <a:cubicBezTo>
                    <a:pt x="19260" y="0"/>
                    <a:pt x="19178" y="35"/>
                    <a:pt x="19128" y="85"/>
                  </a:cubicBezTo>
                  <a:lnTo>
                    <a:pt x="163" y="15347"/>
                  </a:lnTo>
                  <a:cubicBezTo>
                    <a:pt x="82" y="15428"/>
                    <a:pt x="0" y="15509"/>
                    <a:pt x="0" y="15632"/>
                  </a:cubicBezTo>
                  <a:lnTo>
                    <a:pt x="0" y="37689"/>
                  </a:lnTo>
                  <a:cubicBezTo>
                    <a:pt x="0" y="37771"/>
                    <a:pt x="41" y="37893"/>
                    <a:pt x="122" y="37934"/>
                  </a:cubicBezTo>
                  <a:cubicBezTo>
                    <a:pt x="163" y="38015"/>
                    <a:pt x="285" y="38056"/>
                    <a:pt x="367" y="38056"/>
                  </a:cubicBezTo>
                  <a:lnTo>
                    <a:pt x="19331" y="38056"/>
                  </a:lnTo>
                  <a:cubicBezTo>
                    <a:pt x="19413" y="38056"/>
                    <a:pt x="19494" y="38015"/>
                    <a:pt x="19576" y="37934"/>
                  </a:cubicBezTo>
                  <a:cubicBezTo>
                    <a:pt x="19616" y="37852"/>
                    <a:pt x="19657" y="37771"/>
                    <a:pt x="19657" y="37689"/>
                  </a:cubicBezTo>
                  <a:lnTo>
                    <a:pt x="19657" y="329"/>
                  </a:lnTo>
                  <a:cubicBezTo>
                    <a:pt x="19657" y="207"/>
                    <a:pt x="19576" y="85"/>
                    <a:pt x="19494" y="45"/>
                  </a:cubicBezTo>
                  <a:cubicBezTo>
                    <a:pt x="19448" y="13"/>
                    <a:pt x="19395" y="0"/>
                    <a:pt x="193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35"/>
            <p:cNvSpPr/>
            <p:nvPr/>
          </p:nvSpPr>
          <p:spPr>
            <a:xfrm>
              <a:off x="1820900" y="4907100"/>
              <a:ext cx="109900" cy="551475"/>
            </a:xfrm>
            <a:custGeom>
              <a:avLst/>
              <a:gdLst/>
              <a:ahLst/>
              <a:cxnLst/>
              <a:rect l="l" t="t" r="r" b="b"/>
              <a:pathLst>
                <a:path w="4396" h="22059" extrusionOk="0">
                  <a:moveTo>
                    <a:pt x="1" y="1"/>
                  </a:moveTo>
                  <a:lnTo>
                    <a:pt x="1" y="22058"/>
                  </a:lnTo>
                  <a:lnTo>
                    <a:pt x="4396" y="22058"/>
                  </a:lnTo>
                  <a:lnTo>
                    <a:pt x="43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35"/>
            <p:cNvSpPr/>
            <p:nvPr/>
          </p:nvSpPr>
          <p:spPr>
            <a:xfrm>
              <a:off x="1812775" y="4898950"/>
              <a:ext cx="126175" cy="568775"/>
            </a:xfrm>
            <a:custGeom>
              <a:avLst/>
              <a:gdLst/>
              <a:ahLst/>
              <a:cxnLst/>
              <a:rect l="l" t="t" r="r" b="b"/>
              <a:pathLst>
                <a:path w="5047" h="22751" extrusionOk="0">
                  <a:moveTo>
                    <a:pt x="4355" y="652"/>
                  </a:moveTo>
                  <a:lnTo>
                    <a:pt x="4355" y="22059"/>
                  </a:lnTo>
                  <a:lnTo>
                    <a:pt x="692" y="22059"/>
                  </a:lnTo>
                  <a:lnTo>
                    <a:pt x="692" y="652"/>
                  </a:lnTo>
                  <a:close/>
                  <a:moveTo>
                    <a:pt x="326" y="1"/>
                  </a:moveTo>
                  <a:cubicBezTo>
                    <a:pt x="244" y="1"/>
                    <a:pt x="163" y="1"/>
                    <a:pt x="82" y="82"/>
                  </a:cubicBezTo>
                  <a:cubicBezTo>
                    <a:pt x="41" y="164"/>
                    <a:pt x="0" y="245"/>
                    <a:pt x="0" y="327"/>
                  </a:cubicBezTo>
                  <a:lnTo>
                    <a:pt x="0" y="22384"/>
                  </a:lnTo>
                  <a:cubicBezTo>
                    <a:pt x="0" y="22466"/>
                    <a:pt x="41" y="22588"/>
                    <a:pt x="82" y="22629"/>
                  </a:cubicBezTo>
                  <a:cubicBezTo>
                    <a:pt x="163" y="22710"/>
                    <a:pt x="244" y="22751"/>
                    <a:pt x="326" y="22751"/>
                  </a:cubicBezTo>
                  <a:lnTo>
                    <a:pt x="4721" y="22751"/>
                  </a:lnTo>
                  <a:cubicBezTo>
                    <a:pt x="4802" y="22751"/>
                    <a:pt x="4884" y="22710"/>
                    <a:pt x="4924" y="22629"/>
                  </a:cubicBezTo>
                  <a:cubicBezTo>
                    <a:pt x="5006" y="22547"/>
                    <a:pt x="5047" y="22466"/>
                    <a:pt x="5047" y="22384"/>
                  </a:cubicBezTo>
                  <a:lnTo>
                    <a:pt x="5047" y="327"/>
                  </a:lnTo>
                  <a:cubicBezTo>
                    <a:pt x="5047" y="245"/>
                    <a:pt x="5006" y="164"/>
                    <a:pt x="4924" y="82"/>
                  </a:cubicBezTo>
                  <a:cubicBezTo>
                    <a:pt x="4884" y="1"/>
                    <a:pt x="4802" y="1"/>
                    <a:pt x="47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35"/>
            <p:cNvSpPr/>
            <p:nvPr/>
          </p:nvSpPr>
          <p:spPr>
            <a:xfrm>
              <a:off x="1930800" y="4524550"/>
              <a:ext cx="474125" cy="934025"/>
            </a:xfrm>
            <a:custGeom>
              <a:avLst/>
              <a:gdLst/>
              <a:ahLst/>
              <a:cxnLst/>
              <a:rect l="l" t="t" r="r" b="b"/>
              <a:pathLst>
                <a:path w="18965" h="37361" extrusionOk="0">
                  <a:moveTo>
                    <a:pt x="18965" y="0"/>
                  </a:moveTo>
                  <a:lnTo>
                    <a:pt x="0" y="15303"/>
                  </a:lnTo>
                  <a:lnTo>
                    <a:pt x="0" y="37360"/>
                  </a:lnTo>
                  <a:lnTo>
                    <a:pt x="18965" y="37360"/>
                  </a:lnTo>
                  <a:lnTo>
                    <a:pt x="189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35"/>
            <p:cNvSpPr/>
            <p:nvPr/>
          </p:nvSpPr>
          <p:spPr>
            <a:xfrm>
              <a:off x="1921625" y="4516325"/>
              <a:ext cx="491450" cy="951400"/>
            </a:xfrm>
            <a:custGeom>
              <a:avLst/>
              <a:gdLst/>
              <a:ahLst/>
              <a:cxnLst/>
              <a:rect l="l" t="t" r="r" b="b"/>
              <a:pathLst>
                <a:path w="19658" h="38056" extrusionOk="0">
                  <a:moveTo>
                    <a:pt x="18966" y="1062"/>
                  </a:moveTo>
                  <a:lnTo>
                    <a:pt x="18966" y="37364"/>
                  </a:lnTo>
                  <a:lnTo>
                    <a:pt x="693" y="37364"/>
                  </a:lnTo>
                  <a:lnTo>
                    <a:pt x="693" y="15794"/>
                  </a:lnTo>
                  <a:lnTo>
                    <a:pt x="18966" y="1062"/>
                  </a:lnTo>
                  <a:close/>
                  <a:moveTo>
                    <a:pt x="19314" y="0"/>
                  </a:moveTo>
                  <a:cubicBezTo>
                    <a:pt x="19239" y="0"/>
                    <a:pt x="19163" y="35"/>
                    <a:pt x="19088" y="85"/>
                  </a:cubicBezTo>
                  <a:lnTo>
                    <a:pt x="123" y="15347"/>
                  </a:lnTo>
                  <a:cubicBezTo>
                    <a:pt x="41" y="15428"/>
                    <a:pt x="1" y="15509"/>
                    <a:pt x="1" y="15632"/>
                  </a:cubicBezTo>
                  <a:lnTo>
                    <a:pt x="1" y="37689"/>
                  </a:lnTo>
                  <a:cubicBezTo>
                    <a:pt x="1" y="37771"/>
                    <a:pt x="41" y="37893"/>
                    <a:pt x="123" y="37934"/>
                  </a:cubicBezTo>
                  <a:cubicBezTo>
                    <a:pt x="164" y="38015"/>
                    <a:pt x="245" y="38056"/>
                    <a:pt x="367" y="38056"/>
                  </a:cubicBezTo>
                  <a:lnTo>
                    <a:pt x="19332" y="38056"/>
                  </a:lnTo>
                  <a:cubicBezTo>
                    <a:pt x="19413" y="38056"/>
                    <a:pt x="19495" y="38015"/>
                    <a:pt x="19576" y="37934"/>
                  </a:cubicBezTo>
                  <a:cubicBezTo>
                    <a:pt x="19617" y="37852"/>
                    <a:pt x="19657" y="37771"/>
                    <a:pt x="19657" y="37689"/>
                  </a:cubicBezTo>
                  <a:lnTo>
                    <a:pt x="19657" y="329"/>
                  </a:lnTo>
                  <a:cubicBezTo>
                    <a:pt x="19657" y="207"/>
                    <a:pt x="19576" y="85"/>
                    <a:pt x="19454" y="45"/>
                  </a:cubicBezTo>
                  <a:cubicBezTo>
                    <a:pt x="19407" y="13"/>
                    <a:pt x="19361" y="0"/>
                    <a:pt x="193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35"/>
            <p:cNvSpPr/>
            <p:nvPr/>
          </p:nvSpPr>
          <p:spPr>
            <a:xfrm>
              <a:off x="1398675" y="4437050"/>
              <a:ext cx="5067825" cy="567750"/>
            </a:xfrm>
            <a:custGeom>
              <a:avLst/>
              <a:gdLst/>
              <a:ahLst/>
              <a:cxnLst/>
              <a:rect l="l" t="t" r="r" b="b"/>
              <a:pathLst>
                <a:path w="202713" h="22710" extrusionOk="0">
                  <a:moveTo>
                    <a:pt x="202713" y="0"/>
                  </a:moveTo>
                  <a:lnTo>
                    <a:pt x="0" y="21285"/>
                  </a:lnTo>
                  <a:lnTo>
                    <a:pt x="82" y="22709"/>
                  </a:lnTo>
                  <a:lnTo>
                    <a:pt x="175039" y="22709"/>
                  </a:lnTo>
                  <a:lnTo>
                    <a:pt x="202713" y="1425"/>
                  </a:lnTo>
                  <a:lnTo>
                    <a:pt x="2027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35"/>
            <p:cNvSpPr/>
            <p:nvPr/>
          </p:nvSpPr>
          <p:spPr>
            <a:xfrm>
              <a:off x="1390525" y="4428500"/>
              <a:ext cx="5084125" cy="584450"/>
            </a:xfrm>
            <a:custGeom>
              <a:avLst/>
              <a:gdLst/>
              <a:ahLst/>
              <a:cxnLst/>
              <a:rect l="l" t="t" r="r" b="b"/>
              <a:pathLst>
                <a:path w="203365" h="23378" extrusionOk="0">
                  <a:moveTo>
                    <a:pt x="202713" y="709"/>
                  </a:moveTo>
                  <a:lnTo>
                    <a:pt x="202713" y="1604"/>
                  </a:lnTo>
                  <a:lnTo>
                    <a:pt x="175214" y="22726"/>
                  </a:lnTo>
                  <a:lnTo>
                    <a:pt x="733" y="22726"/>
                  </a:lnTo>
                  <a:lnTo>
                    <a:pt x="693" y="21912"/>
                  </a:lnTo>
                  <a:lnTo>
                    <a:pt x="202713" y="709"/>
                  </a:lnTo>
                  <a:close/>
                  <a:moveTo>
                    <a:pt x="203071" y="1"/>
                  </a:moveTo>
                  <a:cubicBezTo>
                    <a:pt x="203044" y="1"/>
                    <a:pt x="203020" y="6"/>
                    <a:pt x="202998" y="17"/>
                  </a:cubicBezTo>
                  <a:lnTo>
                    <a:pt x="286" y="21261"/>
                  </a:lnTo>
                  <a:cubicBezTo>
                    <a:pt x="123" y="21302"/>
                    <a:pt x="1" y="21464"/>
                    <a:pt x="1" y="21627"/>
                  </a:cubicBezTo>
                  <a:lnTo>
                    <a:pt x="82" y="23051"/>
                  </a:lnTo>
                  <a:cubicBezTo>
                    <a:pt x="82" y="23255"/>
                    <a:pt x="204" y="23377"/>
                    <a:pt x="408" y="23377"/>
                  </a:cubicBezTo>
                  <a:lnTo>
                    <a:pt x="175365" y="23377"/>
                  </a:lnTo>
                  <a:cubicBezTo>
                    <a:pt x="175446" y="23377"/>
                    <a:pt x="175527" y="23377"/>
                    <a:pt x="175568" y="23296"/>
                  </a:cubicBezTo>
                  <a:lnTo>
                    <a:pt x="203242" y="2052"/>
                  </a:lnTo>
                  <a:cubicBezTo>
                    <a:pt x="203323" y="1970"/>
                    <a:pt x="203364" y="1889"/>
                    <a:pt x="203364" y="1767"/>
                  </a:cubicBezTo>
                  <a:lnTo>
                    <a:pt x="203364" y="342"/>
                  </a:lnTo>
                  <a:cubicBezTo>
                    <a:pt x="203364" y="220"/>
                    <a:pt x="203323" y="139"/>
                    <a:pt x="203283" y="98"/>
                  </a:cubicBezTo>
                  <a:cubicBezTo>
                    <a:pt x="203223" y="39"/>
                    <a:pt x="203142" y="1"/>
                    <a:pt x="2030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5"/>
            <p:cNvSpPr/>
            <p:nvPr/>
          </p:nvSpPr>
          <p:spPr>
            <a:xfrm>
              <a:off x="1400700" y="4437050"/>
              <a:ext cx="5065800" cy="531125"/>
            </a:xfrm>
            <a:custGeom>
              <a:avLst/>
              <a:gdLst/>
              <a:ahLst/>
              <a:cxnLst/>
              <a:rect l="l" t="t" r="r" b="b"/>
              <a:pathLst>
                <a:path w="202632" h="21245" extrusionOk="0">
                  <a:moveTo>
                    <a:pt x="44157" y="0"/>
                  </a:moveTo>
                  <a:lnTo>
                    <a:pt x="1" y="21244"/>
                  </a:lnTo>
                  <a:lnTo>
                    <a:pt x="174958" y="21244"/>
                  </a:lnTo>
                  <a:lnTo>
                    <a:pt x="2026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35"/>
            <p:cNvSpPr/>
            <p:nvPr/>
          </p:nvSpPr>
          <p:spPr>
            <a:xfrm>
              <a:off x="1391550" y="4427900"/>
              <a:ext cx="5084100" cy="549425"/>
            </a:xfrm>
            <a:custGeom>
              <a:avLst/>
              <a:gdLst/>
              <a:ahLst/>
              <a:cxnLst/>
              <a:rect l="l" t="t" r="r" b="b"/>
              <a:pathLst>
                <a:path w="203364" h="21977" extrusionOk="0">
                  <a:moveTo>
                    <a:pt x="201980" y="692"/>
                  </a:moveTo>
                  <a:lnTo>
                    <a:pt x="175226" y="21285"/>
                  </a:lnTo>
                  <a:lnTo>
                    <a:pt x="1832" y="21285"/>
                  </a:lnTo>
                  <a:lnTo>
                    <a:pt x="44564" y="692"/>
                  </a:lnTo>
                  <a:close/>
                  <a:moveTo>
                    <a:pt x="44523" y="0"/>
                  </a:moveTo>
                  <a:lnTo>
                    <a:pt x="44360" y="41"/>
                  </a:lnTo>
                  <a:lnTo>
                    <a:pt x="204" y="21326"/>
                  </a:lnTo>
                  <a:cubicBezTo>
                    <a:pt x="82" y="21407"/>
                    <a:pt x="1" y="21570"/>
                    <a:pt x="41" y="21692"/>
                  </a:cubicBezTo>
                  <a:cubicBezTo>
                    <a:pt x="82" y="21855"/>
                    <a:pt x="204" y="21977"/>
                    <a:pt x="367" y="21977"/>
                  </a:cubicBezTo>
                  <a:lnTo>
                    <a:pt x="175324" y="21977"/>
                  </a:lnTo>
                  <a:cubicBezTo>
                    <a:pt x="175405" y="21977"/>
                    <a:pt x="175486" y="21936"/>
                    <a:pt x="175527" y="21895"/>
                  </a:cubicBezTo>
                  <a:lnTo>
                    <a:pt x="203201" y="611"/>
                  </a:lnTo>
                  <a:cubicBezTo>
                    <a:pt x="203323" y="529"/>
                    <a:pt x="203364" y="407"/>
                    <a:pt x="203323" y="244"/>
                  </a:cubicBezTo>
                  <a:cubicBezTo>
                    <a:pt x="203282" y="122"/>
                    <a:pt x="203160" y="0"/>
                    <a:pt x="2029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35"/>
            <p:cNvSpPr/>
            <p:nvPr/>
          </p:nvSpPr>
          <p:spPr>
            <a:xfrm>
              <a:off x="5056325" y="4664950"/>
              <a:ext cx="755975" cy="213700"/>
            </a:xfrm>
            <a:custGeom>
              <a:avLst/>
              <a:gdLst/>
              <a:ahLst/>
              <a:cxnLst/>
              <a:rect l="l" t="t" r="r" b="b"/>
              <a:pathLst>
                <a:path w="30239" h="8548" extrusionOk="0">
                  <a:moveTo>
                    <a:pt x="10704" y="1"/>
                  </a:moveTo>
                  <a:lnTo>
                    <a:pt x="0" y="8547"/>
                  </a:lnTo>
                  <a:lnTo>
                    <a:pt x="18558" y="8547"/>
                  </a:lnTo>
                  <a:lnTo>
                    <a:pt x="30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35"/>
            <p:cNvSpPr/>
            <p:nvPr/>
          </p:nvSpPr>
          <p:spPr>
            <a:xfrm>
              <a:off x="5047175" y="4656825"/>
              <a:ext cx="774275" cy="230975"/>
            </a:xfrm>
            <a:custGeom>
              <a:avLst/>
              <a:gdLst/>
              <a:ahLst/>
              <a:cxnLst/>
              <a:rect l="l" t="t" r="r" b="b"/>
              <a:pathLst>
                <a:path w="30971" h="9239" extrusionOk="0">
                  <a:moveTo>
                    <a:pt x="29546" y="651"/>
                  </a:moveTo>
                  <a:lnTo>
                    <a:pt x="18831" y="8546"/>
                  </a:lnTo>
                  <a:lnTo>
                    <a:pt x="1343" y="8546"/>
                  </a:lnTo>
                  <a:lnTo>
                    <a:pt x="11192" y="651"/>
                  </a:lnTo>
                  <a:close/>
                  <a:moveTo>
                    <a:pt x="11070" y="0"/>
                  </a:moveTo>
                  <a:cubicBezTo>
                    <a:pt x="10988" y="0"/>
                    <a:pt x="10907" y="0"/>
                    <a:pt x="10866" y="41"/>
                  </a:cubicBezTo>
                  <a:lnTo>
                    <a:pt x="163" y="8628"/>
                  </a:lnTo>
                  <a:cubicBezTo>
                    <a:pt x="41" y="8709"/>
                    <a:pt x="0" y="8872"/>
                    <a:pt x="82" y="8994"/>
                  </a:cubicBezTo>
                  <a:cubicBezTo>
                    <a:pt x="122" y="9116"/>
                    <a:pt x="244" y="9238"/>
                    <a:pt x="366" y="9238"/>
                  </a:cubicBezTo>
                  <a:lnTo>
                    <a:pt x="18924" y="9238"/>
                  </a:lnTo>
                  <a:cubicBezTo>
                    <a:pt x="18965" y="9238"/>
                    <a:pt x="19046" y="9198"/>
                    <a:pt x="19128" y="9157"/>
                  </a:cubicBezTo>
                  <a:lnTo>
                    <a:pt x="30808" y="611"/>
                  </a:lnTo>
                  <a:cubicBezTo>
                    <a:pt x="30889" y="529"/>
                    <a:pt x="30971" y="366"/>
                    <a:pt x="30889" y="204"/>
                  </a:cubicBezTo>
                  <a:cubicBezTo>
                    <a:pt x="30849" y="81"/>
                    <a:pt x="30726" y="0"/>
                    <a:pt x="306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35"/>
            <p:cNvSpPr/>
            <p:nvPr/>
          </p:nvSpPr>
          <p:spPr>
            <a:xfrm>
              <a:off x="5774625" y="4437050"/>
              <a:ext cx="691875" cy="567750"/>
            </a:xfrm>
            <a:custGeom>
              <a:avLst/>
              <a:gdLst/>
              <a:ahLst/>
              <a:cxnLst/>
              <a:rect l="l" t="t" r="r" b="b"/>
              <a:pathLst>
                <a:path w="27675" h="22710" extrusionOk="0">
                  <a:moveTo>
                    <a:pt x="27675" y="0"/>
                  </a:moveTo>
                  <a:lnTo>
                    <a:pt x="1" y="21244"/>
                  </a:lnTo>
                  <a:lnTo>
                    <a:pt x="1" y="22709"/>
                  </a:lnTo>
                  <a:lnTo>
                    <a:pt x="27675" y="1425"/>
                  </a:lnTo>
                  <a:lnTo>
                    <a:pt x="276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35"/>
            <p:cNvSpPr/>
            <p:nvPr/>
          </p:nvSpPr>
          <p:spPr>
            <a:xfrm>
              <a:off x="5766475" y="4428250"/>
              <a:ext cx="708175" cy="584775"/>
            </a:xfrm>
            <a:custGeom>
              <a:avLst/>
              <a:gdLst/>
              <a:ahLst/>
              <a:cxnLst/>
              <a:rect l="l" t="t" r="r" b="b"/>
              <a:pathLst>
                <a:path w="28327" h="23391" extrusionOk="0">
                  <a:moveTo>
                    <a:pt x="27675" y="1044"/>
                  </a:moveTo>
                  <a:lnTo>
                    <a:pt x="27675" y="1614"/>
                  </a:lnTo>
                  <a:lnTo>
                    <a:pt x="652" y="22370"/>
                  </a:lnTo>
                  <a:lnTo>
                    <a:pt x="652" y="22370"/>
                  </a:lnTo>
                  <a:lnTo>
                    <a:pt x="652" y="21800"/>
                  </a:lnTo>
                  <a:lnTo>
                    <a:pt x="27675" y="1044"/>
                  </a:lnTo>
                  <a:close/>
                  <a:moveTo>
                    <a:pt x="27999" y="0"/>
                  </a:moveTo>
                  <a:cubicBezTo>
                    <a:pt x="27920" y="0"/>
                    <a:pt x="27845" y="20"/>
                    <a:pt x="27797" y="68"/>
                  </a:cubicBezTo>
                  <a:lnTo>
                    <a:pt x="123" y="21352"/>
                  </a:lnTo>
                  <a:cubicBezTo>
                    <a:pt x="42" y="21393"/>
                    <a:pt x="1" y="21515"/>
                    <a:pt x="1" y="21596"/>
                  </a:cubicBezTo>
                  <a:lnTo>
                    <a:pt x="1" y="23061"/>
                  </a:lnTo>
                  <a:cubicBezTo>
                    <a:pt x="1" y="23184"/>
                    <a:pt x="82" y="23306"/>
                    <a:pt x="164" y="23346"/>
                  </a:cubicBezTo>
                  <a:cubicBezTo>
                    <a:pt x="210" y="23377"/>
                    <a:pt x="263" y="23391"/>
                    <a:pt x="315" y="23391"/>
                  </a:cubicBezTo>
                  <a:cubicBezTo>
                    <a:pt x="398" y="23391"/>
                    <a:pt x="480" y="23356"/>
                    <a:pt x="530" y="23306"/>
                  </a:cubicBezTo>
                  <a:lnTo>
                    <a:pt x="28204" y="2062"/>
                  </a:lnTo>
                  <a:cubicBezTo>
                    <a:pt x="28285" y="1980"/>
                    <a:pt x="28326" y="1899"/>
                    <a:pt x="28326" y="1777"/>
                  </a:cubicBezTo>
                  <a:lnTo>
                    <a:pt x="28326" y="352"/>
                  </a:lnTo>
                  <a:cubicBezTo>
                    <a:pt x="28326" y="230"/>
                    <a:pt x="28245" y="108"/>
                    <a:pt x="28163" y="27"/>
                  </a:cubicBezTo>
                  <a:cubicBezTo>
                    <a:pt x="28113" y="10"/>
                    <a:pt x="28055" y="0"/>
                    <a:pt x="279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35"/>
            <p:cNvSpPr/>
            <p:nvPr/>
          </p:nvSpPr>
          <p:spPr>
            <a:xfrm>
              <a:off x="5189600" y="4452300"/>
              <a:ext cx="914700" cy="283675"/>
            </a:xfrm>
            <a:custGeom>
              <a:avLst/>
              <a:gdLst/>
              <a:ahLst/>
              <a:cxnLst/>
              <a:rect l="l" t="t" r="r" b="b"/>
              <a:pathLst>
                <a:path w="36588" h="11347" extrusionOk="0">
                  <a:moveTo>
                    <a:pt x="33128" y="1"/>
                  </a:moveTo>
                  <a:cubicBezTo>
                    <a:pt x="32599" y="1"/>
                    <a:pt x="32274" y="42"/>
                    <a:pt x="32233" y="42"/>
                  </a:cubicBezTo>
                  <a:lnTo>
                    <a:pt x="367" y="42"/>
                  </a:lnTo>
                  <a:cubicBezTo>
                    <a:pt x="164" y="42"/>
                    <a:pt x="1" y="204"/>
                    <a:pt x="1" y="367"/>
                  </a:cubicBezTo>
                  <a:cubicBezTo>
                    <a:pt x="1" y="571"/>
                    <a:pt x="164" y="733"/>
                    <a:pt x="367" y="733"/>
                  </a:cubicBezTo>
                  <a:lnTo>
                    <a:pt x="32274" y="733"/>
                  </a:lnTo>
                  <a:lnTo>
                    <a:pt x="32314" y="693"/>
                  </a:lnTo>
                  <a:lnTo>
                    <a:pt x="33128" y="693"/>
                  </a:lnTo>
                  <a:cubicBezTo>
                    <a:pt x="33698" y="693"/>
                    <a:pt x="34430" y="733"/>
                    <a:pt x="35000" y="896"/>
                  </a:cubicBezTo>
                  <a:cubicBezTo>
                    <a:pt x="35285" y="1018"/>
                    <a:pt x="35529" y="1140"/>
                    <a:pt x="35692" y="1263"/>
                  </a:cubicBezTo>
                  <a:cubicBezTo>
                    <a:pt x="35814" y="1385"/>
                    <a:pt x="35896" y="1547"/>
                    <a:pt x="35896" y="1751"/>
                  </a:cubicBezTo>
                  <a:cubicBezTo>
                    <a:pt x="35896" y="1873"/>
                    <a:pt x="35855" y="1995"/>
                    <a:pt x="35814" y="2158"/>
                  </a:cubicBezTo>
                  <a:cubicBezTo>
                    <a:pt x="35611" y="2687"/>
                    <a:pt x="35285" y="3053"/>
                    <a:pt x="34675" y="3379"/>
                  </a:cubicBezTo>
                  <a:cubicBezTo>
                    <a:pt x="33739" y="3867"/>
                    <a:pt x="32274" y="4193"/>
                    <a:pt x="30198" y="4356"/>
                  </a:cubicBezTo>
                  <a:cubicBezTo>
                    <a:pt x="28082" y="4559"/>
                    <a:pt x="25355" y="4640"/>
                    <a:pt x="21936" y="4762"/>
                  </a:cubicBezTo>
                  <a:cubicBezTo>
                    <a:pt x="17256" y="4925"/>
                    <a:pt x="14326" y="6431"/>
                    <a:pt x="12535" y="7896"/>
                  </a:cubicBezTo>
                  <a:cubicBezTo>
                    <a:pt x="10745" y="9402"/>
                    <a:pt x="10094" y="10867"/>
                    <a:pt x="10094" y="10867"/>
                  </a:cubicBezTo>
                  <a:cubicBezTo>
                    <a:pt x="10012" y="11071"/>
                    <a:pt x="10094" y="11274"/>
                    <a:pt x="10256" y="11315"/>
                  </a:cubicBezTo>
                  <a:cubicBezTo>
                    <a:pt x="10311" y="11337"/>
                    <a:pt x="10365" y="11347"/>
                    <a:pt x="10417" y="11347"/>
                  </a:cubicBezTo>
                  <a:cubicBezTo>
                    <a:pt x="10557" y="11347"/>
                    <a:pt x="10674" y="11271"/>
                    <a:pt x="10704" y="11152"/>
                  </a:cubicBezTo>
                  <a:cubicBezTo>
                    <a:pt x="10785" y="11030"/>
                    <a:pt x="11396" y="9646"/>
                    <a:pt x="13105" y="8303"/>
                  </a:cubicBezTo>
                  <a:cubicBezTo>
                    <a:pt x="14814" y="6960"/>
                    <a:pt x="17582" y="5576"/>
                    <a:pt x="21936" y="5454"/>
                  </a:cubicBezTo>
                  <a:cubicBezTo>
                    <a:pt x="26535" y="5292"/>
                    <a:pt x="29872" y="5169"/>
                    <a:pt x="32192" y="4803"/>
                  </a:cubicBezTo>
                  <a:cubicBezTo>
                    <a:pt x="33372" y="4640"/>
                    <a:pt x="34268" y="4356"/>
                    <a:pt x="35000" y="3989"/>
                  </a:cubicBezTo>
                  <a:cubicBezTo>
                    <a:pt x="35692" y="3623"/>
                    <a:pt x="36180" y="3094"/>
                    <a:pt x="36425" y="2402"/>
                  </a:cubicBezTo>
                  <a:cubicBezTo>
                    <a:pt x="36547" y="2199"/>
                    <a:pt x="36587" y="1954"/>
                    <a:pt x="36587" y="1751"/>
                  </a:cubicBezTo>
                  <a:cubicBezTo>
                    <a:pt x="36587" y="1344"/>
                    <a:pt x="36384" y="1018"/>
                    <a:pt x="36140" y="774"/>
                  </a:cubicBezTo>
                  <a:cubicBezTo>
                    <a:pt x="35773" y="408"/>
                    <a:pt x="35244" y="245"/>
                    <a:pt x="34675" y="123"/>
                  </a:cubicBezTo>
                  <a:cubicBezTo>
                    <a:pt x="34146" y="42"/>
                    <a:pt x="33576" y="1"/>
                    <a:pt x="331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35"/>
            <p:cNvSpPr/>
            <p:nvPr/>
          </p:nvSpPr>
          <p:spPr>
            <a:xfrm>
              <a:off x="5292375" y="4676900"/>
              <a:ext cx="262500" cy="176300"/>
            </a:xfrm>
            <a:custGeom>
              <a:avLst/>
              <a:gdLst/>
              <a:ahLst/>
              <a:cxnLst/>
              <a:rect l="l" t="t" r="r" b="b"/>
              <a:pathLst>
                <a:path w="10500" h="7052" extrusionOk="0">
                  <a:moveTo>
                    <a:pt x="6975" y="1"/>
                  </a:moveTo>
                  <a:cubicBezTo>
                    <a:pt x="5952" y="1"/>
                    <a:pt x="4660" y="133"/>
                    <a:pt x="3581" y="662"/>
                  </a:cubicBezTo>
                  <a:cubicBezTo>
                    <a:pt x="2279" y="1354"/>
                    <a:pt x="1058" y="3714"/>
                    <a:pt x="366" y="5342"/>
                  </a:cubicBezTo>
                  <a:cubicBezTo>
                    <a:pt x="0" y="6156"/>
                    <a:pt x="611" y="7052"/>
                    <a:pt x="1506" y="7052"/>
                  </a:cubicBezTo>
                  <a:lnTo>
                    <a:pt x="5535" y="7052"/>
                  </a:lnTo>
                  <a:cubicBezTo>
                    <a:pt x="5861" y="7052"/>
                    <a:pt x="6227" y="6930"/>
                    <a:pt x="6430" y="6645"/>
                  </a:cubicBezTo>
                  <a:lnTo>
                    <a:pt x="10500" y="2087"/>
                  </a:lnTo>
                  <a:cubicBezTo>
                    <a:pt x="10500" y="2087"/>
                    <a:pt x="10337" y="337"/>
                    <a:pt x="8750" y="133"/>
                  </a:cubicBezTo>
                  <a:cubicBezTo>
                    <a:pt x="8750" y="133"/>
                    <a:pt x="7997" y="1"/>
                    <a:pt x="69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35"/>
            <p:cNvSpPr/>
            <p:nvPr/>
          </p:nvSpPr>
          <p:spPr>
            <a:xfrm>
              <a:off x="5442950" y="4707275"/>
              <a:ext cx="72250" cy="119475"/>
            </a:xfrm>
            <a:custGeom>
              <a:avLst/>
              <a:gdLst/>
              <a:ahLst/>
              <a:cxnLst/>
              <a:rect l="l" t="t" r="r" b="b"/>
              <a:pathLst>
                <a:path w="2890" h="4779" extrusionOk="0">
                  <a:moveTo>
                    <a:pt x="2677" y="1"/>
                  </a:moveTo>
                  <a:cubicBezTo>
                    <a:pt x="2651" y="1"/>
                    <a:pt x="2627" y="6"/>
                    <a:pt x="2605" y="17"/>
                  </a:cubicBezTo>
                  <a:cubicBezTo>
                    <a:pt x="244" y="1360"/>
                    <a:pt x="0" y="3435"/>
                    <a:pt x="0" y="4249"/>
                  </a:cubicBezTo>
                  <a:cubicBezTo>
                    <a:pt x="0" y="4494"/>
                    <a:pt x="0" y="4616"/>
                    <a:pt x="0" y="4616"/>
                  </a:cubicBezTo>
                  <a:cubicBezTo>
                    <a:pt x="41" y="4738"/>
                    <a:pt x="122" y="4778"/>
                    <a:pt x="204" y="4778"/>
                  </a:cubicBezTo>
                  <a:cubicBezTo>
                    <a:pt x="285" y="4738"/>
                    <a:pt x="367" y="4656"/>
                    <a:pt x="367" y="4575"/>
                  </a:cubicBezTo>
                  <a:lnTo>
                    <a:pt x="326" y="4494"/>
                  </a:lnTo>
                  <a:cubicBezTo>
                    <a:pt x="326" y="4453"/>
                    <a:pt x="326" y="4372"/>
                    <a:pt x="326" y="4249"/>
                  </a:cubicBezTo>
                  <a:cubicBezTo>
                    <a:pt x="326" y="3476"/>
                    <a:pt x="570" y="1563"/>
                    <a:pt x="2768" y="302"/>
                  </a:cubicBezTo>
                  <a:cubicBezTo>
                    <a:pt x="2849" y="261"/>
                    <a:pt x="2890" y="180"/>
                    <a:pt x="2849" y="98"/>
                  </a:cubicBezTo>
                  <a:cubicBezTo>
                    <a:pt x="2819" y="39"/>
                    <a:pt x="2746" y="1"/>
                    <a:pt x="26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35"/>
            <p:cNvSpPr/>
            <p:nvPr/>
          </p:nvSpPr>
          <p:spPr>
            <a:xfrm>
              <a:off x="3283975" y="4592725"/>
              <a:ext cx="2022650" cy="316425"/>
            </a:xfrm>
            <a:custGeom>
              <a:avLst/>
              <a:gdLst/>
              <a:ahLst/>
              <a:cxnLst/>
              <a:rect l="l" t="t" r="r" b="b"/>
              <a:pathLst>
                <a:path w="80906" h="12657" extrusionOk="0">
                  <a:moveTo>
                    <a:pt x="15831" y="0"/>
                  </a:moveTo>
                  <a:lnTo>
                    <a:pt x="0" y="12657"/>
                  </a:lnTo>
                  <a:lnTo>
                    <a:pt x="65075" y="12657"/>
                  </a:lnTo>
                  <a:lnTo>
                    <a:pt x="809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35"/>
            <p:cNvSpPr/>
            <p:nvPr/>
          </p:nvSpPr>
          <p:spPr>
            <a:xfrm>
              <a:off x="3274800" y="4584575"/>
              <a:ext cx="2041000" cy="332725"/>
            </a:xfrm>
            <a:custGeom>
              <a:avLst/>
              <a:gdLst/>
              <a:ahLst/>
              <a:cxnLst/>
              <a:rect l="l" t="t" r="r" b="b"/>
              <a:pathLst>
                <a:path w="81640" h="13309" extrusionOk="0">
                  <a:moveTo>
                    <a:pt x="80296" y="692"/>
                  </a:moveTo>
                  <a:lnTo>
                    <a:pt x="65340" y="12617"/>
                  </a:lnTo>
                  <a:lnTo>
                    <a:pt x="1344" y="12617"/>
                  </a:lnTo>
                  <a:lnTo>
                    <a:pt x="16320" y="692"/>
                  </a:lnTo>
                  <a:close/>
                  <a:moveTo>
                    <a:pt x="16198" y="1"/>
                  </a:moveTo>
                  <a:cubicBezTo>
                    <a:pt x="16117" y="1"/>
                    <a:pt x="16035" y="41"/>
                    <a:pt x="15995" y="82"/>
                  </a:cubicBezTo>
                  <a:lnTo>
                    <a:pt x="164" y="12698"/>
                  </a:lnTo>
                  <a:cubicBezTo>
                    <a:pt x="42" y="12779"/>
                    <a:pt x="1" y="12942"/>
                    <a:pt x="42" y="13064"/>
                  </a:cubicBezTo>
                  <a:cubicBezTo>
                    <a:pt x="82" y="13227"/>
                    <a:pt x="204" y="13309"/>
                    <a:pt x="367" y="13309"/>
                  </a:cubicBezTo>
                  <a:lnTo>
                    <a:pt x="65442" y="13309"/>
                  </a:lnTo>
                  <a:cubicBezTo>
                    <a:pt x="65523" y="13309"/>
                    <a:pt x="65605" y="13268"/>
                    <a:pt x="65645" y="13227"/>
                  </a:cubicBezTo>
                  <a:lnTo>
                    <a:pt x="81476" y="611"/>
                  </a:lnTo>
                  <a:cubicBezTo>
                    <a:pt x="81598" y="530"/>
                    <a:pt x="81639" y="367"/>
                    <a:pt x="81598" y="245"/>
                  </a:cubicBezTo>
                  <a:cubicBezTo>
                    <a:pt x="81558" y="82"/>
                    <a:pt x="81436" y="1"/>
                    <a:pt x="81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35"/>
            <p:cNvSpPr/>
            <p:nvPr/>
          </p:nvSpPr>
          <p:spPr>
            <a:xfrm>
              <a:off x="4902700" y="4584475"/>
              <a:ext cx="413100" cy="352825"/>
            </a:xfrm>
            <a:custGeom>
              <a:avLst/>
              <a:gdLst/>
              <a:ahLst/>
              <a:cxnLst/>
              <a:rect l="l" t="t" r="r" b="b"/>
              <a:pathLst>
                <a:path w="16524" h="14113" extrusionOk="0">
                  <a:moveTo>
                    <a:pt x="16180" y="1"/>
                  </a:moveTo>
                  <a:cubicBezTo>
                    <a:pt x="16104" y="1"/>
                    <a:pt x="16029" y="36"/>
                    <a:pt x="15953" y="86"/>
                  </a:cubicBezTo>
                  <a:lnTo>
                    <a:pt x="122" y="12702"/>
                  </a:lnTo>
                  <a:cubicBezTo>
                    <a:pt x="41" y="12783"/>
                    <a:pt x="0" y="12865"/>
                    <a:pt x="0" y="12987"/>
                  </a:cubicBezTo>
                  <a:lnTo>
                    <a:pt x="0" y="13760"/>
                  </a:lnTo>
                  <a:cubicBezTo>
                    <a:pt x="0" y="13882"/>
                    <a:pt x="82" y="14004"/>
                    <a:pt x="204" y="14086"/>
                  </a:cubicBezTo>
                  <a:cubicBezTo>
                    <a:pt x="254" y="14103"/>
                    <a:pt x="305" y="14113"/>
                    <a:pt x="352" y="14113"/>
                  </a:cubicBezTo>
                  <a:cubicBezTo>
                    <a:pt x="420" y="14113"/>
                    <a:pt x="482" y="14093"/>
                    <a:pt x="529" y="14045"/>
                  </a:cubicBezTo>
                  <a:lnTo>
                    <a:pt x="16360" y="1388"/>
                  </a:lnTo>
                  <a:cubicBezTo>
                    <a:pt x="16442" y="1348"/>
                    <a:pt x="16523" y="1225"/>
                    <a:pt x="16523" y="1144"/>
                  </a:cubicBezTo>
                  <a:lnTo>
                    <a:pt x="16523" y="330"/>
                  </a:lnTo>
                  <a:cubicBezTo>
                    <a:pt x="16523" y="208"/>
                    <a:pt x="16442" y="86"/>
                    <a:pt x="16320" y="45"/>
                  </a:cubicBezTo>
                  <a:cubicBezTo>
                    <a:pt x="16273" y="14"/>
                    <a:pt x="16226" y="1"/>
                    <a:pt x="161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35"/>
            <p:cNvSpPr/>
            <p:nvPr/>
          </p:nvSpPr>
          <p:spPr>
            <a:xfrm>
              <a:off x="3283975" y="4909125"/>
              <a:ext cx="1626875" cy="19375"/>
            </a:xfrm>
            <a:custGeom>
              <a:avLst/>
              <a:gdLst/>
              <a:ahLst/>
              <a:cxnLst/>
              <a:rect l="l" t="t" r="r" b="b"/>
              <a:pathLst>
                <a:path w="65075" h="775" extrusionOk="0">
                  <a:moveTo>
                    <a:pt x="0" y="1"/>
                  </a:moveTo>
                  <a:lnTo>
                    <a:pt x="0" y="774"/>
                  </a:lnTo>
                  <a:lnTo>
                    <a:pt x="65075" y="774"/>
                  </a:lnTo>
                  <a:lnTo>
                    <a:pt x="650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35"/>
            <p:cNvSpPr/>
            <p:nvPr/>
          </p:nvSpPr>
          <p:spPr>
            <a:xfrm>
              <a:off x="3274800" y="4899975"/>
              <a:ext cx="1645225" cy="37675"/>
            </a:xfrm>
            <a:custGeom>
              <a:avLst/>
              <a:gdLst/>
              <a:ahLst/>
              <a:cxnLst/>
              <a:rect l="l" t="t" r="r" b="b"/>
              <a:pathLst>
                <a:path w="65809" h="1507" extrusionOk="0">
                  <a:moveTo>
                    <a:pt x="65116" y="693"/>
                  </a:moveTo>
                  <a:lnTo>
                    <a:pt x="65116" y="815"/>
                  </a:lnTo>
                  <a:lnTo>
                    <a:pt x="693" y="815"/>
                  </a:lnTo>
                  <a:lnTo>
                    <a:pt x="693" y="693"/>
                  </a:lnTo>
                  <a:close/>
                  <a:moveTo>
                    <a:pt x="367" y="1"/>
                  </a:moveTo>
                  <a:cubicBezTo>
                    <a:pt x="286" y="1"/>
                    <a:pt x="164" y="41"/>
                    <a:pt x="123" y="123"/>
                  </a:cubicBezTo>
                  <a:cubicBezTo>
                    <a:pt x="42" y="163"/>
                    <a:pt x="1" y="286"/>
                    <a:pt x="1" y="367"/>
                  </a:cubicBezTo>
                  <a:lnTo>
                    <a:pt x="1" y="1140"/>
                  </a:lnTo>
                  <a:cubicBezTo>
                    <a:pt x="1" y="1222"/>
                    <a:pt x="42" y="1344"/>
                    <a:pt x="123" y="1384"/>
                  </a:cubicBezTo>
                  <a:cubicBezTo>
                    <a:pt x="164" y="1466"/>
                    <a:pt x="286" y="1506"/>
                    <a:pt x="367" y="1506"/>
                  </a:cubicBezTo>
                  <a:lnTo>
                    <a:pt x="65442" y="1506"/>
                  </a:lnTo>
                  <a:cubicBezTo>
                    <a:pt x="65523" y="1506"/>
                    <a:pt x="65645" y="1466"/>
                    <a:pt x="65686" y="1384"/>
                  </a:cubicBezTo>
                  <a:cubicBezTo>
                    <a:pt x="65767" y="1344"/>
                    <a:pt x="65808" y="1222"/>
                    <a:pt x="65808" y="1140"/>
                  </a:cubicBezTo>
                  <a:lnTo>
                    <a:pt x="65808" y="367"/>
                  </a:lnTo>
                  <a:cubicBezTo>
                    <a:pt x="65808" y="286"/>
                    <a:pt x="65767" y="163"/>
                    <a:pt x="65686" y="123"/>
                  </a:cubicBezTo>
                  <a:cubicBezTo>
                    <a:pt x="65645" y="41"/>
                    <a:pt x="65523" y="1"/>
                    <a:pt x="654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35"/>
            <p:cNvSpPr/>
            <p:nvPr/>
          </p:nvSpPr>
          <p:spPr>
            <a:xfrm>
              <a:off x="375300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59" y="1710"/>
                  </a:lnTo>
                  <a:lnTo>
                    <a:pt x="1343" y="1710"/>
                  </a:lnTo>
                  <a:lnTo>
                    <a:pt x="2587" y="692"/>
                  </a:lnTo>
                  <a:close/>
                  <a:moveTo>
                    <a:pt x="2442" y="0"/>
                  </a:moveTo>
                  <a:cubicBezTo>
                    <a:pt x="2361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81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35"/>
            <p:cNvSpPr/>
            <p:nvPr/>
          </p:nvSpPr>
          <p:spPr>
            <a:xfrm>
              <a:off x="38608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43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41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35"/>
            <p:cNvSpPr/>
            <p:nvPr/>
          </p:nvSpPr>
          <p:spPr>
            <a:xfrm>
              <a:off x="36451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35"/>
            <p:cNvSpPr/>
            <p:nvPr/>
          </p:nvSpPr>
          <p:spPr>
            <a:xfrm>
              <a:off x="369805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45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35"/>
            <p:cNvSpPr/>
            <p:nvPr/>
          </p:nvSpPr>
          <p:spPr>
            <a:xfrm>
              <a:off x="385780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59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35"/>
            <p:cNvSpPr/>
            <p:nvPr/>
          </p:nvSpPr>
          <p:spPr>
            <a:xfrm>
              <a:off x="374995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05" y="692"/>
                  </a:moveTo>
                  <a:lnTo>
                    <a:pt x="4558" y="1710"/>
                  </a:lnTo>
                  <a:lnTo>
                    <a:pt x="1343" y="1710"/>
                  </a:lnTo>
                  <a:lnTo>
                    <a:pt x="2564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35"/>
            <p:cNvSpPr/>
            <p:nvPr/>
          </p:nvSpPr>
          <p:spPr>
            <a:xfrm>
              <a:off x="396767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35"/>
            <p:cNvSpPr/>
            <p:nvPr/>
          </p:nvSpPr>
          <p:spPr>
            <a:xfrm>
              <a:off x="450487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35"/>
            <p:cNvSpPr/>
            <p:nvPr/>
          </p:nvSpPr>
          <p:spPr>
            <a:xfrm>
              <a:off x="39646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77" y="1710"/>
                  </a:lnTo>
                  <a:lnTo>
                    <a:pt x="134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7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35"/>
            <p:cNvSpPr/>
            <p:nvPr/>
          </p:nvSpPr>
          <p:spPr>
            <a:xfrm>
              <a:off x="407552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35"/>
            <p:cNvSpPr/>
            <p:nvPr/>
          </p:nvSpPr>
          <p:spPr>
            <a:xfrm>
              <a:off x="47195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59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82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7001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35"/>
            <p:cNvSpPr/>
            <p:nvPr/>
          </p:nvSpPr>
          <p:spPr>
            <a:xfrm>
              <a:off x="477245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59" y="1669"/>
                  </a:lnTo>
                  <a:lnTo>
                    <a:pt x="1338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35"/>
            <p:cNvSpPr/>
            <p:nvPr/>
          </p:nvSpPr>
          <p:spPr>
            <a:xfrm>
              <a:off x="461272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59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8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35"/>
            <p:cNvSpPr/>
            <p:nvPr/>
          </p:nvSpPr>
          <p:spPr>
            <a:xfrm>
              <a:off x="43980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43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41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35"/>
            <p:cNvSpPr/>
            <p:nvPr/>
          </p:nvSpPr>
          <p:spPr>
            <a:xfrm>
              <a:off x="41823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82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7001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35"/>
            <p:cNvSpPr/>
            <p:nvPr/>
          </p:nvSpPr>
          <p:spPr>
            <a:xfrm>
              <a:off x="429020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8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42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35"/>
            <p:cNvSpPr/>
            <p:nvPr/>
          </p:nvSpPr>
          <p:spPr>
            <a:xfrm>
              <a:off x="439500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35"/>
            <p:cNvSpPr/>
            <p:nvPr/>
          </p:nvSpPr>
          <p:spPr>
            <a:xfrm>
              <a:off x="455777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1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35"/>
            <p:cNvSpPr/>
            <p:nvPr/>
          </p:nvSpPr>
          <p:spPr>
            <a:xfrm>
              <a:off x="434210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35"/>
            <p:cNvSpPr/>
            <p:nvPr/>
          </p:nvSpPr>
          <p:spPr>
            <a:xfrm>
              <a:off x="412740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84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3" y="2361"/>
                    <a:pt x="4844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35"/>
            <p:cNvSpPr/>
            <p:nvPr/>
          </p:nvSpPr>
          <p:spPr>
            <a:xfrm>
              <a:off x="444992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4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63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35"/>
            <p:cNvSpPr/>
            <p:nvPr/>
          </p:nvSpPr>
          <p:spPr>
            <a:xfrm>
              <a:off x="407247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4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81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35"/>
            <p:cNvSpPr/>
            <p:nvPr/>
          </p:nvSpPr>
          <p:spPr>
            <a:xfrm>
              <a:off x="3804900" y="4721925"/>
              <a:ext cx="178050" cy="59050"/>
            </a:xfrm>
            <a:custGeom>
              <a:avLst/>
              <a:gdLst/>
              <a:ahLst/>
              <a:cxnLst/>
              <a:rect l="l" t="t" r="r" b="b"/>
              <a:pathLst>
                <a:path w="7122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35"/>
            <p:cNvSpPr/>
            <p:nvPr/>
          </p:nvSpPr>
          <p:spPr>
            <a:xfrm>
              <a:off x="402057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1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35"/>
            <p:cNvSpPr/>
            <p:nvPr/>
          </p:nvSpPr>
          <p:spPr>
            <a:xfrm>
              <a:off x="391272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43" y="1"/>
                  </a:moveTo>
                  <a:cubicBezTo>
                    <a:pt x="2361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2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35"/>
            <p:cNvSpPr/>
            <p:nvPr/>
          </p:nvSpPr>
          <p:spPr>
            <a:xfrm>
              <a:off x="423525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35"/>
            <p:cNvSpPr/>
            <p:nvPr/>
          </p:nvSpPr>
          <p:spPr>
            <a:xfrm>
              <a:off x="428715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77" y="1710"/>
                  </a:lnTo>
                  <a:lnTo>
                    <a:pt x="134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35"/>
            <p:cNvSpPr/>
            <p:nvPr/>
          </p:nvSpPr>
          <p:spPr>
            <a:xfrm>
              <a:off x="482435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3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35"/>
            <p:cNvSpPr/>
            <p:nvPr/>
          </p:nvSpPr>
          <p:spPr>
            <a:xfrm>
              <a:off x="41803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2" y="2361"/>
                    <a:pt x="4843" y="2320"/>
                  </a:cubicBezTo>
                  <a:lnTo>
                    <a:pt x="6959" y="611"/>
                  </a:lnTo>
                  <a:cubicBezTo>
                    <a:pt x="7082" y="529"/>
                    <a:pt x="7122" y="367"/>
                    <a:pt x="7041" y="245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35"/>
            <p:cNvSpPr/>
            <p:nvPr/>
          </p:nvSpPr>
          <p:spPr>
            <a:xfrm>
              <a:off x="460967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4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35"/>
            <p:cNvSpPr/>
            <p:nvPr/>
          </p:nvSpPr>
          <p:spPr>
            <a:xfrm>
              <a:off x="47175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43" y="2320"/>
                  </a:cubicBezTo>
                  <a:lnTo>
                    <a:pt x="6959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35"/>
            <p:cNvSpPr/>
            <p:nvPr/>
          </p:nvSpPr>
          <p:spPr>
            <a:xfrm>
              <a:off x="466462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52" y="1669"/>
                  </a:lnTo>
                  <a:lnTo>
                    <a:pt x="2605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35"/>
            <p:cNvSpPr/>
            <p:nvPr/>
          </p:nvSpPr>
          <p:spPr>
            <a:xfrm>
              <a:off x="45018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77" y="1710"/>
                  </a:lnTo>
                  <a:lnTo>
                    <a:pt x="1344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82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23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35"/>
            <p:cNvSpPr/>
            <p:nvPr/>
          </p:nvSpPr>
          <p:spPr>
            <a:xfrm>
              <a:off x="423830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80" y="692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2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2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35"/>
            <p:cNvSpPr/>
            <p:nvPr/>
          </p:nvSpPr>
          <p:spPr>
            <a:xfrm>
              <a:off x="434515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35"/>
            <p:cNvSpPr/>
            <p:nvPr/>
          </p:nvSpPr>
          <p:spPr>
            <a:xfrm>
              <a:off x="413047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42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80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35"/>
            <p:cNvSpPr/>
            <p:nvPr/>
          </p:nvSpPr>
          <p:spPr>
            <a:xfrm>
              <a:off x="445300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17" y="1669"/>
                  </a:lnTo>
                  <a:lnTo>
                    <a:pt x="1302" y="1669"/>
                  </a:lnTo>
                  <a:lnTo>
                    <a:pt x="2542" y="692"/>
                  </a:lnTo>
                  <a:close/>
                  <a:moveTo>
                    <a:pt x="2442" y="1"/>
                  </a:moveTo>
                  <a:cubicBezTo>
                    <a:pt x="2360" y="1"/>
                    <a:pt x="2279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40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35"/>
            <p:cNvSpPr/>
            <p:nvPr/>
          </p:nvSpPr>
          <p:spPr>
            <a:xfrm>
              <a:off x="40226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35"/>
            <p:cNvSpPr/>
            <p:nvPr/>
          </p:nvSpPr>
          <p:spPr>
            <a:xfrm>
              <a:off x="3915800" y="4806375"/>
              <a:ext cx="178050" cy="59025"/>
            </a:xfrm>
            <a:custGeom>
              <a:avLst/>
              <a:gdLst/>
              <a:ahLst/>
              <a:cxnLst/>
              <a:rect l="l" t="t" r="r" b="b"/>
              <a:pathLst>
                <a:path w="7122" h="2361" extrusionOk="0">
                  <a:moveTo>
                    <a:pt x="5779" y="692"/>
                  </a:moveTo>
                  <a:lnTo>
                    <a:pt x="4517" y="1669"/>
                  </a:lnTo>
                  <a:lnTo>
                    <a:pt x="1302" y="1669"/>
                  </a:lnTo>
                  <a:lnTo>
                    <a:pt x="2542" y="692"/>
                  </a:lnTo>
                  <a:close/>
                  <a:moveTo>
                    <a:pt x="2442" y="1"/>
                  </a:moveTo>
                  <a:cubicBezTo>
                    <a:pt x="2360" y="1"/>
                    <a:pt x="2279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3" y="2361"/>
                    <a:pt x="366" y="2361"/>
                  </a:cubicBezTo>
                  <a:lnTo>
                    <a:pt x="4639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00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35"/>
            <p:cNvSpPr/>
            <p:nvPr/>
          </p:nvSpPr>
          <p:spPr>
            <a:xfrm>
              <a:off x="45598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367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2" y="489"/>
                    <a:pt x="7122" y="367"/>
                    <a:pt x="7082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35"/>
            <p:cNvSpPr/>
            <p:nvPr/>
          </p:nvSpPr>
          <p:spPr>
            <a:xfrm>
              <a:off x="3700100" y="4806375"/>
              <a:ext cx="179075" cy="59025"/>
            </a:xfrm>
            <a:custGeom>
              <a:avLst/>
              <a:gdLst/>
              <a:ahLst/>
              <a:cxnLst/>
              <a:rect l="l" t="t" r="r" b="b"/>
              <a:pathLst>
                <a:path w="716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82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407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122" y="489"/>
                    <a:pt x="7163" y="367"/>
                    <a:pt x="7082" y="204"/>
                  </a:cubicBezTo>
                  <a:cubicBezTo>
                    <a:pt x="7041" y="82"/>
                    <a:pt x="6919" y="1"/>
                    <a:pt x="6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35"/>
            <p:cNvSpPr/>
            <p:nvPr/>
          </p:nvSpPr>
          <p:spPr>
            <a:xfrm>
              <a:off x="380795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35"/>
            <p:cNvSpPr/>
            <p:nvPr/>
          </p:nvSpPr>
          <p:spPr>
            <a:xfrm>
              <a:off x="4879300" y="4721925"/>
              <a:ext cx="179075" cy="59050"/>
            </a:xfrm>
            <a:custGeom>
              <a:avLst/>
              <a:gdLst/>
              <a:ahLst/>
              <a:cxnLst/>
              <a:rect l="l" t="t" r="r" b="b"/>
              <a:pathLst>
                <a:path w="7163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78" y="1669"/>
                  </a:lnTo>
                  <a:lnTo>
                    <a:pt x="2605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63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35"/>
            <p:cNvSpPr/>
            <p:nvPr/>
          </p:nvSpPr>
          <p:spPr>
            <a:xfrm>
              <a:off x="498407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35"/>
            <p:cNvSpPr/>
            <p:nvPr/>
          </p:nvSpPr>
          <p:spPr>
            <a:xfrm>
              <a:off x="493220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58" y="1710"/>
                  </a:lnTo>
                  <a:lnTo>
                    <a:pt x="1318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35"/>
            <p:cNvSpPr/>
            <p:nvPr/>
          </p:nvSpPr>
          <p:spPr>
            <a:xfrm>
              <a:off x="359327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42" y="1"/>
                  </a:moveTo>
                  <a:cubicBezTo>
                    <a:pt x="2360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80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35"/>
            <p:cNvSpPr/>
            <p:nvPr/>
          </p:nvSpPr>
          <p:spPr>
            <a:xfrm>
              <a:off x="466767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42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35"/>
            <p:cNvSpPr/>
            <p:nvPr/>
          </p:nvSpPr>
          <p:spPr>
            <a:xfrm>
              <a:off x="47755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17" y="1669"/>
                  </a:lnTo>
                  <a:lnTo>
                    <a:pt x="1337" y="1669"/>
                  </a:lnTo>
                  <a:lnTo>
                    <a:pt x="2564" y="692"/>
                  </a:lnTo>
                  <a:close/>
                  <a:moveTo>
                    <a:pt x="2442" y="1"/>
                  </a:moveTo>
                  <a:cubicBezTo>
                    <a:pt x="2360" y="1"/>
                    <a:pt x="2279" y="41"/>
                    <a:pt x="2238" y="82"/>
                  </a:cubicBezTo>
                  <a:lnTo>
                    <a:pt x="122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39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00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35"/>
            <p:cNvSpPr/>
            <p:nvPr/>
          </p:nvSpPr>
          <p:spPr>
            <a:xfrm>
              <a:off x="482740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80" y="692"/>
                  </a:moveTo>
                  <a:lnTo>
                    <a:pt x="4559" y="1710"/>
                  </a:lnTo>
                  <a:lnTo>
                    <a:pt x="1318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35"/>
            <p:cNvSpPr/>
            <p:nvPr/>
          </p:nvSpPr>
          <p:spPr>
            <a:xfrm>
              <a:off x="359020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6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35"/>
            <p:cNvSpPr/>
            <p:nvPr/>
          </p:nvSpPr>
          <p:spPr>
            <a:xfrm>
              <a:off x="43400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1" y="204"/>
                  </a:cubicBezTo>
                  <a:cubicBezTo>
                    <a:pt x="7001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35"/>
            <p:cNvSpPr/>
            <p:nvPr/>
          </p:nvSpPr>
          <p:spPr>
            <a:xfrm>
              <a:off x="444687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5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35"/>
            <p:cNvSpPr/>
            <p:nvPr/>
          </p:nvSpPr>
          <p:spPr>
            <a:xfrm>
              <a:off x="423220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35"/>
            <p:cNvSpPr/>
            <p:nvPr/>
          </p:nvSpPr>
          <p:spPr>
            <a:xfrm>
              <a:off x="455472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4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35"/>
            <p:cNvSpPr/>
            <p:nvPr/>
          </p:nvSpPr>
          <p:spPr>
            <a:xfrm>
              <a:off x="476940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35"/>
            <p:cNvSpPr/>
            <p:nvPr/>
          </p:nvSpPr>
          <p:spPr>
            <a:xfrm>
              <a:off x="46615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6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80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8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3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35"/>
            <p:cNvSpPr/>
            <p:nvPr/>
          </p:nvSpPr>
          <p:spPr>
            <a:xfrm>
              <a:off x="41243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6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80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8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35"/>
            <p:cNvSpPr/>
            <p:nvPr/>
          </p:nvSpPr>
          <p:spPr>
            <a:xfrm>
              <a:off x="353832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64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35"/>
            <p:cNvSpPr/>
            <p:nvPr/>
          </p:nvSpPr>
          <p:spPr>
            <a:xfrm>
              <a:off x="3642100" y="4679200"/>
              <a:ext cx="179100" cy="60050"/>
            </a:xfrm>
            <a:custGeom>
              <a:avLst/>
              <a:gdLst/>
              <a:ahLst/>
              <a:cxnLst/>
              <a:rect l="l" t="t" r="r" b="b"/>
              <a:pathLst>
                <a:path w="7164" h="2402" extrusionOk="0">
                  <a:moveTo>
                    <a:pt x="5805" y="692"/>
                  </a:moveTo>
                  <a:lnTo>
                    <a:pt x="4559" y="1710"/>
                  </a:lnTo>
                  <a:lnTo>
                    <a:pt x="134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82" y="1872"/>
                    <a:pt x="0" y="2035"/>
                    <a:pt x="82" y="2157"/>
                  </a:cubicBezTo>
                  <a:cubicBezTo>
                    <a:pt x="123" y="2279"/>
                    <a:pt x="245" y="2402"/>
                    <a:pt x="40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63" y="367"/>
                    <a:pt x="7082" y="245"/>
                  </a:cubicBezTo>
                  <a:cubicBezTo>
                    <a:pt x="7041" y="122"/>
                    <a:pt x="6919" y="0"/>
                    <a:pt x="67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35"/>
            <p:cNvSpPr/>
            <p:nvPr/>
          </p:nvSpPr>
          <p:spPr>
            <a:xfrm>
              <a:off x="48772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35"/>
            <p:cNvSpPr/>
            <p:nvPr/>
          </p:nvSpPr>
          <p:spPr>
            <a:xfrm>
              <a:off x="34854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35"/>
            <p:cNvSpPr/>
            <p:nvPr/>
          </p:nvSpPr>
          <p:spPr>
            <a:xfrm>
              <a:off x="369500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6" y="693"/>
                  </a:moveTo>
                  <a:lnTo>
                    <a:pt x="4559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320" y="41"/>
                    <a:pt x="2239" y="82"/>
                  </a:cubicBezTo>
                  <a:lnTo>
                    <a:pt x="164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35"/>
            <p:cNvSpPr/>
            <p:nvPr/>
          </p:nvSpPr>
          <p:spPr>
            <a:xfrm>
              <a:off x="390967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35"/>
            <p:cNvSpPr/>
            <p:nvPr/>
          </p:nvSpPr>
          <p:spPr>
            <a:xfrm>
              <a:off x="3801825" y="4637475"/>
              <a:ext cx="179100" cy="59050"/>
            </a:xfrm>
            <a:custGeom>
              <a:avLst/>
              <a:gdLst/>
              <a:ahLst/>
              <a:cxnLst/>
              <a:rect l="l" t="t" r="r" b="b"/>
              <a:pathLst>
                <a:path w="7164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6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80" y="82"/>
                  </a:cubicBezTo>
                  <a:lnTo>
                    <a:pt x="164" y="1751"/>
                  </a:lnTo>
                  <a:cubicBezTo>
                    <a:pt x="82" y="1832"/>
                    <a:pt x="1" y="1995"/>
                    <a:pt x="82" y="2117"/>
                  </a:cubicBezTo>
                  <a:cubicBezTo>
                    <a:pt x="123" y="2280"/>
                    <a:pt x="245" y="2361"/>
                    <a:pt x="408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123" y="489"/>
                    <a:pt x="7164" y="367"/>
                    <a:pt x="7082" y="204"/>
                  </a:cubicBezTo>
                  <a:cubicBezTo>
                    <a:pt x="7042" y="82"/>
                    <a:pt x="6919" y="1"/>
                    <a:pt x="6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35"/>
            <p:cNvSpPr/>
            <p:nvPr/>
          </p:nvSpPr>
          <p:spPr>
            <a:xfrm>
              <a:off x="401752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35"/>
            <p:cNvSpPr/>
            <p:nvPr/>
          </p:nvSpPr>
          <p:spPr>
            <a:xfrm>
              <a:off x="4791800" y="4478775"/>
              <a:ext cx="657275" cy="73275"/>
            </a:xfrm>
            <a:custGeom>
              <a:avLst/>
              <a:gdLst/>
              <a:ahLst/>
              <a:cxnLst/>
              <a:rect l="l" t="t" r="r" b="b"/>
              <a:pathLst>
                <a:path w="26291" h="2931" extrusionOk="0">
                  <a:moveTo>
                    <a:pt x="5087" y="0"/>
                  </a:moveTo>
                  <a:lnTo>
                    <a:pt x="4925" y="41"/>
                  </a:lnTo>
                  <a:lnTo>
                    <a:pt x="326" y="2238"/>
                  </a:lnTo>
                  <a:cubicBezTo>
                    <a:pt x="0" y="2401"/>
                    <a:pt x="122" y="2930"/>
                    <a:pt x="489" y="2930"/>
                  </a:cubicBezTo>
                  <a:lnTo>
                    <a:pt x="22913" y="2930"/>
                  </a:lnTo>
                  <a:cubicBezTo>
                    <a:pt x="22994" y="2930"/>
                    <a:pt x="23075" y="2890"/>
                    <a:pt x="23116" y="2849"/>
                  </a:cubicBezTo>
                  <a:lnTo>
                    <a:pt x="26006" y="651"/>
                  </a:lnTo>
                  <a:cubicBezTo>
                    <a:pt x="26290" y="448"/>
                    <a:pt x="26128" y="0"/>
                    <a:pt x="258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35"/>
            <p:cNvSpPr/>
            <p:nvPr/>
          </p:nvSpPr>
          <p:spPr>
            <a:xfrm>
              <a:off x="4786700" y="4470625"/>
              <a:ext cx="667450" cy="89550"/>
            </a:xfrm>
            <a:custGeom>
              <a:avLst/>
              <a:gdLst/>
              <a:ahLst/>
              <a:cxnLst/>
              <a:rect l="l" t="t" r="r" b="b"/>
              <a:pathLst>
                <a:path w="26698" h="3582" extrusionOk="0">
                  <a:moveTo>
                    <a:pt x="26006" y="652"/>
                  </a:moveTo>
                  <a:lnTo>
                    <a:pt x="26047" y="692"/>
                  </a:lnTo>
                  <a:lnTo>
                    <a:pt x="26006" y="692"/>
                  </a:lnTo>
                  <a:lnTo>
                    <a:pt x="23117" y="2931"/>
                  </a:lnTo>
                  <a:lnTo>
                    <a:pt x="693" y="2931"/>
                  </a:lnTo>
                  <a:lnTo>
                    <a:pt x="652" y="2890"/>
                  </a:lnTo>
                  <a:lnTo>
                    <a:pt x="693" y="2890"/>
                  </a:lnTo>
                  <a:lnTo>
                    <a:pt x="5251" y="692"/>
                  </a:lnTo>
                  <a:lnTo>
                    <a:pt x="5332" y="652"/>
                  </a:lnTo>
                  <a:close/>
                  <a:moveTo>
                    <a:pt x="5210" y="0"/>
                  </a:moveTo>
                  <a:lnTo>
                    <a:pt x="5047" y="41"/>
                  </a:lnTo>
                  <a:lnTo>
                    <a:pt x="5006" y="41"/>
                  </a:lnTo>
                  <a:lnTo>
                    <a:pt x="367" y="2279"/>
                  </a:lnTo>
                  <a:cubicBezTo>
                    <a:pt x="123" y="2402"/>
                    <a:pt x="1" y="2646"/>
                    <a:pt x="1" y="2890"/>
                  </a:cubicBezTo>
                  <a:cubicBezTo>
                    <a:pt x="1" y="3053"/>
                    <a:pt x="41" y="3256"/>
                    <a:pt x="163" y="3378"/>
                  </a:cubicBezTo>
                  <a:cubicBezTo>
                    <a:pt x="286" y="3500"/>
                    <a:pt x="489" y="3582"/>
                    <a:pt x="693" y="3582"/>
                  </a:cubicBezTo>
                  <a:lnTo>
                    <a:pt x="23117" y="3582"/>
                  </a:lnTo>
                  <a:cubicBezTo>
                    <a:pt x="23279" y="3582"/>
                    <a:pt x="23442" y="3541"/>
                    <a:pt x="23524" y="3460"/>
                  </a:cubicBezTo>
                  <a:lnTo>
                    <a:pt x="23564" y="3460"/>
                  </a:lnTo>
                  <a:lnTo>
                    <a:pt x="26454" y="1221"/>
                  </a:lnTo>
                  <a:cubicBezTo>
                    <a:pt x="26617" y="1099"/>
                    <a:pt x="26698" y="896"/>
                    <a:pt x="26698" y="692"/>
                  </a:cubicBezTo>
                  <a:cubicBezTo>
                    <a:pt x="26698" y="489"/>
                    <a:pt x="26657" y="326"/>
                    <a:pt x="26535" y="204"/>
                  </a:cubicBezTo>
                  <a:cubicBezTo>
                    <a:pt x="26413" y="82"/>
                    <a:pt x="26210" y="0"/>
                    <a:pt x="260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35"/>
            <p:cNvSpPr/>
            <p:nvPr/>
          </p:nvSpPr>
          <p:spPr>
            <a:xfrm>
              <a:off x="5097025" y="4128775"/>
              <a:ext cx="102775" cy="392750"/>
            </a:xfrm>
            <a:custGeom>
              <a:avLst/>
              <a:gdLst/>
              <a:ahLst/>
              <a:cxnLst/>
              <a:rect l="l" t="t" r="r" b="b"/>
              <a:pathLst>
                <a:path w="4111" h="15710" extrusionOk="0">
                  <a:moveTo>
                    <a:pt x="0" y="0"/>
                  </a:moveTo>
                  <a:lnTo>
                    <a:pt x="0" y="15709"/>
                  </a:lnTo>
                  <a:lnTo>
                    <a:pt x="4111" y="15709"/>
                  </a:lnTo>
                  <a:lnTo>
                    <a:pt x="41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35"/>
            <p:cNvSpPr/>
            <p:nvPr/>
          </p:nvSpPr>
          <p:spPr>
            <a:xfrm>
              <a:off x="5088875" y="4119600"/>
              <a:ext cx="120075" cy="410050"/>
            </a:xfrm>
            <a:custGeom>
              <a:avLst/>
              <a:gdLst/>
              <a:ahLst/>
              <a:cxnLst/>
              <a:rect l="l" t="t" r="r" b="b"/>
              <a:pathLst>
                <a:path w="4803" h="16402" extrusionOk="0">
                  <a:moveTo>
                    <a:pt x="4111" y="693"/>
                  </a:moveTo>
                  <a:lnTo>
                    <a:pt x="4111" y="15751"/>
                  </a:lnTo>
                  <a:lnTo>
                    <a:pt x="652" y="15751"/>
                  </a:lnTo>
                  <a:lnTo>
                    <a:pt x="652" y="693"/>
                  </a:lnTo>
                  <a:close/>
                  <a:moveTo>
                    <a:pt x="326" y="1"/>
                  </a:moveTo>
                  <a:cubicBezTo>
                    <a:pt x="245" y="1"/>
                    <a:pt x="164" y="42"/>
                    <a:pt x="82" y="123"/>
                  </a:cubicBezTo>
                  <a:cubicBezTo>
                    <a:pt x="41" y="164"/>
                    <a:pt x="1" y="286"/>
                    <a:pt x="1" y="367"/>
                  </a:cubicBezTo>
                  <a:lnTo>
                    <a:pt x="1" y="16076"/>
                  </a:lnTo>
                  <a:cubicBezTo>
                    <a:pt x="1" y="16158"/>
                    <a:pt x="41" y="16239"/>
                    <a:pt x="82" y="16320"/>
                  </a:cubicBezTo>
                  <a:cubicBezTo>
                    <a:pt x="164" y="16361"/>
                    <a:pt x="245" y="16402"/>
                    <a:pt x="326" y="16402"/>
                  </a:cubicBezTo>
                  <a:lnTo>
                    <a:pt x="4437" y="16402"/>
                  </a:lnTo>
                  <a:cubicBezTo>
                    <a:pt x="4559" y="16402"/>
                    <a:pt x="4640" y="16361"/>
                    <a:pt x="4681" y="16320"/>
                  </a:cubicBezTo>
                  <a:cubicBezTo>
                    <a:pt x="4762" y="16239"/>
                    <a:pt x="4803" y="16158"/>
                    <a:pt x="4803" y="16076"/>
                  </a:cubicBezTo>
                  <a:lnTo>
                    <a:pt x="4803" y="367"/>
                  </a:lnTo>
                  <a:cubicBezTo>
                    <a:pt x="4803" y="286"/>
                    <a:pt x="4762" y="164"/>
                    <a:pt x="4681" y="123"/>
                  </a:cubicBezTo>
                  <a:cubicBezTo>
                    <a:pt x="4640" y="42"/>
                    <a:pt x="4559" y="1"/>
                    <a:pt x="4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35"/>
            <p:cNvSpPr/>
            <p:nvPr/>
          </p:nvSpPr>
          <p:spPr>
            <a:xfrm>
              <a:off x="5080750" y="4128775"/>
              <a:ext cx="135325" cy="284900"/>
            </a:xfrm>
            <a:custGeom>
              <a:avLst/>
              <a:gdLst/>
              <a:ahLst/>
              <a:cxnLst/>
              <a:rect l="l" t="t" r="r" b="b"/>
              <a:pathLst>
                <a:path w="5413" h="11396" extrusionOk="0">
                  <a:moveTo>
                    <a:pt x="0" y="0"/>
                  </a:moveTo>
                  <a:lnTo>
                    <a:pt x="0" y="11395"/>
                  </a:lnTo>
                  <a:lnTo>
                    <a:pt x="5413" y="11395"/>
                  </a:lnTo>
                  <a:lnTo>
                    <a:pt x="541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35"/>
            <p:cNvSpPr/>
            <p:nvPr/>
          </p:nvSpPr>
          <p:spPr>
            <a:xfrm>
              <a:off x="5072600" y="4119600"/>
              <a:ext cx="152650" cy="302200"/>
            </a:xfrm>
            <a:custGeom>
              <a:avLst/>
              <a:gdLst/>
              <a:ahLst/>
              <a:cxnLst/>
              <a:rect l="l" t="t" r="r" b="b"/>
              <a:pathLst>
                <a:path w="6106" h="12088" extrusionOk="0">
                  <a:moveTo>
                    <a:pt x="5413" y="693"/>
                  </a:moveTo>
                  <a:lnTo>
                    <a:pt x="5413" y="11437"/>
                  </a:lnTo>
                  <a:lnTo>
                    <a:pt x="652" y="11437"/>
                  </a:lnTo>
                  <a:lnTo>
                    <a:pt x="652" y="693"/>
                  </a:lnTo>
                  <a:close/>
                  <a:moveTo>
                    <a:pt x="326" y="1"/>
                  </a:moveTo>
                  <a:cubicBezTo>
                    <a:pt x="245" y="1"/>
                    <a:pt x="163" y="42"/>
                    <a:pt x="82" y="123"/>
                  </a:cubicBezTo>
                  <a:cubicBezTo>
                    <a:pt x="41" y="164"/>
                    <a:pt x="1" y="286"/>
                    <a:pt x="1" y="367"/>
                  </a:cubicBezTo>
                  <a:lnTo>
                    <a:pt x="1" y="11762"/>
                  </a:lnTo>
                  <a:cubicBezTo>
                    <a:pt x="1" y="11844"/>
                    <a:pt x="41" y="11925"/>
                    <a:pt x="82" y="12007"/>
                  </a:cubicBezTo>
                  <a:cubicBezTo>
                    <a:pt x="163" y="12088"/>
                    <a:pt x="245" y="12088"/>
                    <a:pt x="326" y="12088"/>
                  </a:cubicBezTo>
                  <a:lnTo>
                    <a:pt x="5739" y="12088"/>
                  </a:lnTo>
                  <a:cubicBezTo>
                    <a:pt x="5820" y="12088"/>
                    <a:pt x="5942" y="12088"/>
                    <a:pt x="5983" y="12007"/>
                  </a:cubicBezTo>
                  <a:cubicBezTo>
                    <a:pt x="6064" y="11925"/>
                    <a:pt x="6105" y="11844"/>
                    <a:pt x="6105" y="11762"/>
                  </a:cubicBezTo>
                  <a:lnTo>
                    <a:pt x="6105" y="367"/>
                  </a:lnTo>
                  <a:cubicBezTo>
                    <a:pt x="6105" y="286"/>
                    <a:pt x="6064" y="164"/>
                    <a:pt x="5983" y="123"/>
                  </a:cubicBezTo>
                  <a:cubicBezTo>
                    <a:pt x="5942" y="42"/>
                    <a:pt x="5820" y="1"/>
                    <a:pt x="57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35"/>
            <p:cNvSpPr/>
            <p:nvPr/>
          </p:nvSpPr>
          <p:spPr>
            <a:xfrm>
              <a:off x="4319700" y="2821375"/>
              <a:ext cx="1707275" cy="1335900"/>
            </a:xfrm>
            <a:custGeom>
              <a:avLst/>
              <a:gdLst/>
              <a:ahLst/>
              <a:cxnLst/>
              <a:rect l="l" t="t" r="r" b="b"/>
              <a:pathLst>
                <a:path w="68291" h="53436" extrusionOk="0">
                  <a:moveTo>
                    <a:pt x="1" y="0"/>
                  </a:moveTo>
                  <a:lnTo>
                    <a:pt x="1" y="53436"/>
                  </a:lnTo>
                  <a:lnTo>
                    <a:pt x="68290" y="53436"/>
                  </a:lnTo>
                  <a:lnTo>
                    <a:pt x="682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35"/>
            <p:cNvSpPr/>
            <p:nvPr/>
          </p:nvSpPr>
          <p:spPr>
            <a:xfrm>
              <a:off x="4310550" y="2813225"/>
              <a:ext cx="1724550" cy="1352200"/>
            </a:xfrm>
            <a:custGeom>
              <a:avLst/>
              <a:gdLst/>
              <a:ahLst/>
              <a:cxnLst/>
              <a:rect l="l" t="t" r="r" b="b"/>
              <a:pathLst>
                <a:path w="68982" h="54088" extrusionOk="0">
                  <a:moveTo>
                    <a:pt x="68290" y="693"/>
                  </a:moveTo>
                  <a:lnTo>
                    <a:pt x="68290" y="53395"/>
                  </a:lnTo>
                  <a:lnTo>
                    <a:pt x="692" y="53395"/>
                  </a:lnTo>
                  <a:lnTo>
                    <a:pt x="692" y="693"/>
                  </a:lnTo>
                  <a:close/>
                  <a:moveTo>
                    <a:pt x="367" y="1"/>
                  </a:moveTo>
                  <a:cubicBezTo>
                    <a:pt x="245" y="1"/>
                    <a:pt x="163" y="41"/>
                    <a:pt x="123" y="82"/>
                  </a:cubicBezTo>
                  <a:cubicBezTo>
                    <a:pt x="41" y="163"/>
                    <a:pt x="0" y="245"/>
                    <a:pt x="0" y="326"/>
                  </a:cubicBezTo>
                  <a:lnTo>
                    <a:pt x="0" y="53762"/>
                  </a:lnTo>
                  <a:cubicBezTo>
                    <a:pt x="0" y="53843"/>
                    <a:pt x="41" y="53924"/>
                    <a:pt x="123" y="54006"/>
                  </a:cubicBezTo>
                  <a:cubicBezTo>
                    <a:pt x="163" y="54047"/>
                    <a:pt x="245" y="54087"/>
                    <a:pt x="367" y="54087"/>
                  </a:cubicBezTo>
                  <a:lnTo>
                    <a:pt x="68656" y="54087"/>
                  </a:lnTo>
                  <a:cubicBezTo>
                    <a:pt x="68738" y="54087"/>
                    <a:pt x="68819" y="54047"/>
                    <a:pt x="68901" y="54006"/>
                  </a:cubicBezTo>
                  <a:cubicBezTo>
                    <a:pt x="68941" y="53924"/>
                    <a:pt x="68982" y="53843"/>
                    <a:pt x="68982" y="53762"/>
                  </a:cubicBezTo>
                  <a:lnTo>
                    <a:pt x="68982" y="326"/>
                  </a:lnTo>
                  <a:cubicBezTo>
                    <a:pt x="68982" y="245"/>
                    <a:pt x="68941" y="163"/>
                    <a:pt x="68901" y="82"/>
                  </a:cubicBezTo>
                  <a:cubicBezTo>
                    <a:pt x="68819" y="41"/>
                    <a:pt x="68738" y="1"/>
                    <a:pt x="686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35"/>
            <p:cNvSpPr/>
            <p:nvPr/>
          </p:nvSpPr>
          <p:spPr>
            <a:xfrm>
              <a:off x="4410250" y="2892600"/>
              <a:ext cx="1525150" cy="1193450"/>
            </a:xfrm>
            <a:custGeom>
              <a:avLst/>
              <a:gdLst/>
              <a:ahLst/>
              <a:cxnLst/>
              <a:rect l="l" t="t" r="r" b="b"/>
              <a:pathLst>
                <a:path w="61006" h="47738" extrusionOk="0">
                  <a:moveTo>
                    <a:pt x="1" y="0"/>
                  </a:moveTo>
                  <a:lnTo>
                    <a:pt x="1" y="47738"/>
                  </a:lnTo>
                  <a:lnTo>
                    <a:pt x="61006" y="47738"/>
                  </a:lnTo>
                  <a:lnTo>
                    <a:pt x="610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35"/>
            <p:cNvSpPr/>
            <p:nvPr/>
          </p:nvSpPr>
          <p:spPr>
            <a:xfrm>
              <a:off x="4402125" y="2884450"/>
              <a:ext cx="1541425" cy="1209750"/>
            </a:xfrm>
            <a:custGeom>
              <a:avLst/>
              <a:gdLst/>
              <a:ahLst/>
              <a:cxnLst/>
              <a:rect l="l" t="t" r="r" b="b"/>
              <a:pathLst>
                <a:path w="61657" h="48390" extrusionOk="0">
                  <a:moveTo>
                    <a:pt x="61005" y="692"/>
                  </a:moveTo>
                  <a:lnTo>
                    <a:pt x="61005" y="47698"/>
                  </a:lnTo>
                  <a:lnTo>
                    <a:pt x="692" y="47698"/>
                  </a:lnTo>
                  <a:lnTo>
                    <a:pt x="692" y="692"/>
                  </a:lnTo>
                  <a:close/>
                  <a:moveTo>
                    <a:pt x="326" y="0"/>
                  </a:moveTo>
                  <a:cubicBezTo>
                    <a:pt x="244" y="0"/>
                    <a:pt x="163" y="41"/>
                    <a:pt x="122" y="123"/>
                  </a:cubicBezTo>
                  <a:cubicBezTo>
                    <a:pt x="41" y="163"/>
                    <a:pt x="0" y="245"/>
                    <a:pt x="0" y="326"/>
                  </a:cubicBezTo>
                  <a:lnTo>
                    <a:pt x="0" y="48064"/>
                  </a:lnTo>
                  <a:cubicBezTo>
                    <a:pt x="0" y="48145"/>
                    <a:pt x="41" y="48227"/>
                    <a:pt x="122" y="48267"/>
                  </a:cubicBezTo>
                  <a:cubicBezTo>
                    <a:pt x="163" y="48349"/>
                    <a:pt x="244" y="48389"/>
                    <a:pt x="326" y="48389"/>
                  </a:cubicBezTo>
                  <a:lnTo>
                    <a:pt x="61331" y="48389"/>
                  </a:lnTo>
                  <a:cubicBezTo>
                    <a:pt x="61412" y="48389"/>
                    <a:pt x="61493" y="48349"/>
                    <a:pt x="61575" y="48267"/>
                  </a:cubicBezTo>
                  <a:cubicBezTo>
                    <a:pt x="61616" y="48227"/>
                    <a:pt x="61656" y="48145"/>
                    <a:pt x="61656" y="48064"/>
                  </a:cubicBezTo>
                  <a:lnTo>
                    <a:pt x="61656" y="326"/>
                  </a:lnTo>
                  <a:cubicBezTo>
                    <a:pt x="61656" y="245"/>
                    <a:pt x="61616" y="163"/>
                    <a:pt x="61575" y="123"/>
                  </a:cubicBezTo>
                  <a:cubicBezTo>
                    <a:pt x="61493" y="41"/>
                    <a:pt x="61412" y="0"/>
                    <a:pt x="61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35"/>
            <p:cNvSpPr/>
            <p:nvPr/>
          </p:nvSpPr>
          <p:spPr>
            <a:xfrm>
              <a:off x="4506925" y="2953625"/>
              <a:ext cx="534150" cy="335775"/>
            </a:xfrm>
            <a:custGeom>
              <a:avLst/>
              <a:gdLst/>
              <a:ahLst/>
              <a:cxnLst/>
              <a:rect l="l" t="t" r="r" b="b"/>
              <a:pathLst>
                <a:path w="21366" h="13431" extrusionOk="0">
                  <a:moveTo>
                    <a:pt x="366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3"/>
                    <a:pt x="163" y="856"/>
                    <a:pt x="366" y="856"/>
                  </a:cubicBezTo>
                  <a:lnTo>
                    <a:pt x="1953" y="856"/>
                  </a:lnTo>
                  <a:cubicBezTo>
                    <a:pt x="2157" y="856"/>
                    <a:pt x="2320" y="693"/>
                    <a:pt x="2320" y="489"/>
                  </a:cubicBezTo>
                  <a:cubicBezTo>
                    <a:pt x="2320" y="245"/>
                    <a:pt x="2157" y="82"/>
                    <a:pt x="1953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5"/>
                    <a:pt x="3337" y="489"/>
                  </a:cubicBezTo>
                  <a:cubicBezTo>
                    <a:pt x="3337" y="693"/>
                    <a:pt x="3500" y="856"/>
                    <a:pt x="3703" y="856"/>
                  </a:cubicBezTo>
                  <a:lnTo>
                    <a:pt x="7814" y="856"/>
                  </a:lnTo>
                  <a:cubicBezTo>
                    <a:pt x="8058" y="856"/>
                    <a:pt x="8221" y="693"/>
                    <a:pt x="8221" y="489"/>
                  </a:cubicBezTo>
                  <a:cubicBezTo>
                    <a:pt x="8221" y="245"/>
                    <a:pt x="8058" y="82"/>
                    <a:pt x="7814" y="82"/>
                  </a:cubicBezTo>
                  <a:close/>
                  <a:moveTo>
                    <a:pt x="9605" y="1"/>
                  </a:moveTo>
                  <a:cubicBezTo>
                    <a:pt x="9320" y="1"/>
                    <a:pt x="9157" y="204"/>
                    <a:pt x="9157" y="489"/>
                  </a:cubicBezTo>
                  <a:cubicBezTo>
                    <a:pt x="9157" y="733"/>
                    <a:pt x="9320" y="937"/>
                    <a:pt x="9605" y="937"/>
                  </a:cubicBezTo>
                  <a:cubicBezTo>
                    <a:pt x="9849" y="937"/>
                    <a:pt x="10052" y="733"/>
                    <a:pt x="10052" y="489"/>
                  </a:cubicBezTo>
                  <a:cubicBezTo>
                    <a:pt x="10052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3" y="1"/>
                    <a:pt x="10500" y="204"/>
                    <a:pt x="10500" y="489"/>
                  </a:cubicBezTo>
                  <a:cubicBezTo>
                    <a:pt x="10500" y="733"/>
                    <a:pt x="10703" y="937"/>
                    <a:pt x="10948" y="937"/>
                  </a:cubicBezTo>
                  <a:cubicBezTo>
                    <a:pt x="11192" y="937"/>
                    <a:pt x="11395" y="733"/>
                    <a:pt x="11395" y="489"/>
                  </a:cubicBezTo>
                  <a:cubicBezTo>
                    <a:pt x="11395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6" y="1"/>
                    <a:pt x="11843" y="204"/>
                    <a:pt x="11843" y="489"/>
                  </a:cubicBezTo>
                  <a:cubicBezTo>
                    <a:pt x="11843" y="733"/>
                    <a:pt x="12046" y="937"/>
                    <a:pt x="12291" y="937"/>
                  </a:cubicBezTo>
                  <a:cubicBezTo>
                    <a:pt x="12535" y="937"/>
                    <a:pt x="12738" y="733"/>
                    <a:pt x="12738" y="489"/>
                  </a:cubicBezTo>
                  <a:cubicBezTo>
                    <a:pt x="12738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89" y="1"/>
                    <a:pt x="13186" y="204"/>
                    <a:pt x="13186" y="489"/>
                  </a:cubicBezTo>
                  <a:cubicBezTo>
                    <a:pt x="13186" y="733"/>
                    <a:pt x="13389" y="937"/>
                    <a:pt x="13634" y="937"/>
                  </a:cubicBezTo>
                  <a:cubicBezTo>
                    <a:pt x="13878" y="937"/>
                    <a:pt x="14081" y="733"/>
                    <a:pt x="14081" y="489"/>
                  </a:cubicBezTo>
                  <a:cubicBezTo>
                    <a:pt x="14081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2" y="1"/>
                    <a:pt x="14529" y="204"/>
                    <a:pt x="14529" y="489"/>
                  </a:cubicBezTo>
                  <a:cubicBezTo>
                    <a:pt x="14529" y="733"/>
                    <a:pt x="14732" y="937"/>
                    <a:pt x="14977" y="937"/>
                  </a:cubicBezTo>
                  <a:cubicBezTo>
                    <a:pt x="15221" y="937"/>
                    <a:pt x="15424" y="733"/>
                    <a:pt x="15424" y="489"/>
                  </a:cubicBezTo>
                  <a:cubicBezTo>
                    <a:pt x="15424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5" y="1"/>
                    <a:pt x="15872" y="204"/>
                    <a:pt x="15872" y="489"/>
                  </a:cubicBezTo>
                  <a:cubicBezTo>
                    <a:pt x="15872" y="733"/>
                    <a:pt x="16075" y="937"/>
                    <a:pt x="16320" y="937"/>
                  </a:cubicBezTo>
                  <a:cubicBezTo>
                    <a:pt x="16564" y="937"/>
                    <a:pt x="16767" y="733"/>
                    <a:pt x="16767" y="489"/>
                  </a:cubicBezTo>
                  <a:cubicBezTo>
                    <a:pt x="16767" y="204"/>
                    <a:pt x="16564" y="1"/>
                    <a:pt x="16320" y="1"/>
                  </a:cubicBezTo>
                  <a:close/>
                  <a:moveTo>
                    <a:pt x="366" y="1873"/>
                  </a:moveTo>
                  <a:cubicBezTo>
                    <a:pt x="163" y="1873"/>
                    <a:pt x="0" y="2036"/>
                    <a:pt x="0" y="2280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3" y="2646"/>
                  </a:lnTo>
                  <a:cubicBezTo>
                    <a:pt x="2157" y="2646"/>
                    <a:pt x="2320" y="2483"/>
                    <a:pt x="2320" y="2280"/>
                  </a:cubicBezTo>
                  <a:cubicBezTo>
                    <a:pt x="2320" y="2036"/>
                    <a:pt x="2157" y="1873"/>
                    <a:pt x="1953" y="1873"/>
                  </a:cubicBezTo>
                  <a:close/>
                  <a:moveTo>
                    <a:pt x="3703" y="1873"/>
                  </a:moveTo>
                  <a:cubicBezTo>
                    <a:pt x="3500" y="1873"/>
                    <a:pt x="3337" y="2036"/>
                    <a:pt x="3337" y="2280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80"/>
                  </a:cubicBezTo>
                  <a:cubicBezTo>
                    <a:pt x="8221" y="2036"/>
                    <a:pt x="8058" y="1873"/>
                    <a:pt x="7814" y="1873"/>
                  </a:cubicBezTo>
                  <a:close/>
                  <a:moveTo>
                    <a:pt x="366" y="3664"/>
                  </a:moveTo>
                  <a:cubicBezTo>
                    <a:pt x="163" y="3664"/>
                    <a:pt x="0" y="3867"/>
                    <a:pt x="0" y="4071"/>
                  </a:cubicBezTo>
                  <a:cubicBezTo>
                    <a:pt x="0" y="4274"/>
                    <a:pt x="163" y="4437"/>
                    <a:pt x="366" y="4437"/>
                  </a:cubicBezTo>
                  <a:lnTo>
                    <a:pt x="1953" y="4437"/>
                  </a:lnTo>
                  <a:cubicBezTo>
                    <a:pt x="2157" y="4437"/>
                    <a:pt x="2320" y="4274"/>
                    <a:pt x="2320" y="4071"/>
                  </a:cubicBezTo>
                  <a:cubicBezTo>
                    <a:pt x="2320" y="3867"/>
                    <a:pt x="2157" y="3664"/>
                    <a:pt x="1953" y="3664"/>
                  </a:cubicBezTo>
                  <a:close/>
                  <a:moveTo>
                    <a:pt x="3703" y="3664"/>
                  </a:moveTo>
                  <a:cubicBezTo>
                    <a:pt x="3500" y="3664"/>
                    <a:pt x="3337" y="3867"/>
                    <a:pt x="3337" y="4071"/>
                  </a:cubicBezTo>
                  <a:cubicBezTo>
                    <a:pt x="3337" y="4274"/>
                    <a:pt x="3500" y="4437"/>
                    <a:pt x="3703" y="4437"/>
                  </a:cubicBezTo>
                  <a:lnTo>
                    <a:pt x="7814" y="4437"/>
                  </a:lnTo>
                  <a:cubicBezTo>
                    <a:pt x="8058" y="4437"/>
                    <a:pt x="8221" y="4274"/>
                    <a:pt x="8221" y="4071"/>
                  </a:cubicBezTo>
                  <a:cubicBezTo>
                    <a:pt x="8221" y="3867"/>
                    <a:pt x="8058" y="3664"/>
                    <a:pt x="7814" y="3664"/>
                  </a:cubicBezTo>
                  <a:close/>
                  <a:moveTo>
                    <a:pt x="9605" y="3623"/>
                  </a:moveTo>
                  <a:cubicBezTo>
                    <a:pt x="9320" y="3623"/>
                    <a:pt x="9157" y="3826"/>
                    <a:pt x="9157" y="4071"/>
                  </a:cubicBezTo>
                  <a:cubicBezTo>
                    <a:pt x="9157" y="4315"/>
                    <a:pt x="9320" y="4518"/>
                    <a:pt x="9605" y="4518"/>
                  </a:cubicBezTo>
                  <a:cubicBezTo>
                    <a:pt x="9849" y="4518"/>
                    <a:pt x="10052" y="4315"/>
                    <a:pt x="10052" y="4071"/>
                  </a:cubicBezTo>
                  <a:cubicBezTo>
                    <a:pt x="10052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3" y="3623"/>
                    <a:pt x="10500" y="3826"/>
                    <a:pt x="10500" y="4071"/>
                  </a:cubicBezTo>
                  <a:cubicBezTo>
                    <a:pt x="10500" y="4315"/>
                    <a:pt x="10703" y="4518"/>
                    <a:pt x="10948" y="4518"/>
                  </a:cubicBezTo>
                  <a:cubicBezTo>
                    <a:pt x="11192" y="4518"/>
                    <a:pt x="11395" y="4315"/>
                    <a:pt x="11395" y="4071"/>
                  </a:cubicBezTo>
                  <a:cubicBezTo>
                    <a:pt x="11395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6" y="3623"/>
                    <a:pt x="11843" y="3826"/>
                    <a:pt x="11843" y="4071"/>
                  </a:cubicBezTo>
                  <a:cubicBezTo>
                    <a:pt x="11843" y="4315"/>
                    <a:pt x="12046" y="4518"/>
                    <a:pt x="12291" y="4518"/>
                  </a:cubicBezTo>
                  <a:cubicBezTo>
                    <a:pt x="12535" y="4518"/>
                    <a:pt x="12738" y="4315"/>
                    <a:pt x="12738" y="4071"/>
                  </a:cubicBezTo>
                  <a:cubicBezTo>
                    <a:pt x="12738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89" y="3623"/>
                    <a:pt x="13186" y="3826"/>
                    <a:pt x="13186" y="4071"/>
                  </a:cubicBezTo>
                  <a:cubicBezTo>
                    <a:pt x="13186" y="4315"/>
                    <a:pt x="13389" y="4518"/>
                    <a:pt x="13634" y="4518"/>
                  </a:cubicBezTo>
                  <a:cubicBezTo>
                    <a:pt x="13878" y="4518"/>
                    <a:pt x="14081" y="4315"/>
                    <a:pt x="14081" y="4071"/>
                  </a:cubicBezTo>
                  <a:cubicBezTo>
                    <a:pt x="14081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2" y="3623"/>
                    <a:pt x="14529" y="3826"/>
                    <a:pt x="14529" y="4071"/>
                  </a:cubicBezTo>
                  <a:cubicBezTo>
                    <a:pt x="14529" y="4315"/>
                    <a:pt x="14732" y="4518"/>
                    <a:pt x="14977" y="4518"/>
                  </a:cubicBezTo>
                  <a:cubicBezTo>
                    <a:pt x="15221" y="4518"/>
                    <a:pt x="15424" y="4315"/>
                    <a:pt x="15424" y="4071"/>
                  </a:cubicBezTo>
                  <a:cubicBezTo>
                    <a:pt x="15424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5" y="3623"/>
                    <a:pt x="15872" y="3826"/>
                    <a:pt x="15872" y="4071"/>
                  </a:cubicBezTo>
                  <a:cubicBezTo>
                    <a:pt x="15872" y="4315"/>
                    <a:pt x="16075" y="4518"/>
                    <a:pt x="16320" y="4518"/>
                  </a:cubicBezTo>
                  <a:cubicBezTo>
                    <a:pt x="16564" y="4518"/>
                    <a:pt x="16767" y="4315"/>
                    <a:pt x="16767" y="4071"/>
                  </a:cubicBezTo>
                  <a:cubicBezTo>
                    <a:pt x="16767" y="3826"/>
                    <a:pt x="16564" y="3623"/>
                    <a:pt x="16320" y="3623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58"/>
                    <a:pt x="0" y="5861"/>
                  </a:cubicBezTo>
                  <a:cubicBezTo>
                    <a:pt x="0" y="6065"/>
                    <a:pt x="163" y="6228"/>
                    <a:pt x="366" y="6228"/>
                  </a:cubicBezTo>
                  <a:lnTo>
                    <a:pt x="1953" y="6228"/>
                  </a:lnTo>
                  <a:cubicBezTo>
                    <a:pt x="2157" y="6228"/>
                    <a:pt x="2320" y="6065"/>
                    <a:pt x="2320" y="5861"/>
                  </a:cubicBezTo>
                  <a:cubicBezTo>
                    <a:pt x="2320" y="5658"/>
                    <a:pt x="2157" y="5454"/>
                    <a:pt x="1953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58"/>
                    <a:pt x="3337" y="5861"/>
                  </a:cubicBezTo>
                  <a:cubicBezTo>
                    <a:pt x="3337" y="6065"/>
                    <a:pt x="3500" y="6228"/>
                    <a:pt x="3703" y="6228"/>
                  </a:cubicBezTo>
                  <a:lnTo>
                    <a:pt x="7814" y="6228"/>
                  </a:lnTo>
                  <a:cubicBezTo>
                    <a:pt x="8058" y="6228"/>
                    <a:pt x="8221" y="6065"/>
                    <a:pt x="8221" y="5861"/>
                  </a:cubicBezTo>
                  <a:cubicBezTo>
                    <a:pt x="8221" y="5658"/>
                    <a:pt x="8058" y="5454"/>
                    <a:pt x="7814" y="5454"/>
                  </a:cubicBezTo>
                  <a:close/>
                  <a:moveTo>
                    <a:pt x="366" y="7286"/>
                  </a:moveTo>
                  <a:cubicBezTo>
                    <a:pt x="163" y="7286"/>
                    <a:pt x="0" y="7448"/>
                    <a:pt x="0" y="7652"/>
                  </a:cubicBezTo>
                  <a:cubicBezTo>
                    <a:pt x="0" y="7855"/>
                    <a:pt x="163" y="8059"/>
                    <a:pt x="366" y="8059"/>
                  </a:cubicBezTo>
                  <a:lnTo>
                    <a:pt x="1953" y="8059"/>
                  </a:lnTo>
                  <a:cubicBezTo>
                    <a:pt x="2157" y="8059"/>
                    <a:pt x="2320" y="7855"/>
                    <a:pt x="2320" y="7652"/>
                  </a:cubicBezTo>
                  <a:cubicBezTo>
                    <a:pt x="2320" y="7448"/>
                    <a:pt x="2157" y="7286"/>
                    <a:pt x="1953" y="7286"/>
                  </a:cubicBezTo>
                  <a:close/>
                  <a:moveTo>
                    <a:pt x="3703" y="7286"/>
                  </a:moveTo>
                  <a:cubicBezTo>
                    <a:pt x="3500" y="7286"/>
                    <a:pt x="3337" y="7448"/>
                    <a:pt x="3337" y="7652"/>
                  </a:cubicBezTo>
                  <a:cubicBezTo>
                    <a:pt x="3337" y="7855"/>
                    <a:pt x="3500" y="8059"/>
                    <a:pt x="3703" y="8059"/>
                  </a:cubicBezTo>
                  <a:lnTo>
                    <a:pt x="7814" y="8059"/>
                  </a:lnTo>
                  <a:cubicBezTo>
                    <a:pt x="8058" y="8059"/>
                    <a:pt x="8221" y="7855"/>
                    <a:pt x="8221" y="7652"/>
                  </a:cubicBezTo>
                  <a:cubicBezTo>
                    <a:pt x="8221" y="7448"/>
                    <a:pt x="8058" y="7286"/>
                    <a:pt x="7814" y="7286"/>
                  </a:cubicBezTo>
                  <a:close/>
                  <a:moveTo>
                    <a:pt x="14203" y="8791"/>
                  </a:moveTo>
                  <a:cubicBezTo>
                    <a:pt x="13959" y="8791"/>
                    <a:pt x="13756" y="8995"/>
                    <a:pt x="13756" y="9239"/>
                  </a:cubicBezTo>
                  <a:cubicBezTo>
                    <a:pt x="13756" y="9483"/>
                    <a:pt x="13959" y="9687"/>
                    <a:pt x="14203" y="9687"/>
                  </a:cubicBezTo>
                  <a:cubicBezTo>
                    <a:pt x="14447" y="9687"/>
                    <a:pt x="14651" y="9483"/>
                    <a:pt x="14651" y="9239"/>
                  </a:cubicBezTo>
                  <a:cubicBezTo>
                    <a:pt x="14651" y="8995"/>
                    <a:pt x="14447" y="8791"/>
                    <a:pt x="14203" y="8791"/>
                  </a:cubicBezTo>
                  <a:close/>
                  <a:moveTo>
                    <a:pt x="15546" y="8791"/>
                  </a:moveTo>
                  <a:cubicBezTo>
                    <a:pt x="15302" y="8791"/>
                    <a:pt x="15099" y="8995"/>
                    <a:pt x="15099" y="9239"/>
                  </a:cubicBezTo>
                  <a:cubicBezTo>
                    <a:pt x="15099" y="9483"/>
                    <a:pt x="15302" y="9687"/>
                    <a:pt x="15546" y="9687"/>
                  </a:cubicBezTo>
                  <a:cubicBezTo>
                    <a:pt x="15790" y="9687"/>
                    <a:pt x="15994" y="9483"/>
                    <a:pt x="15994" y="9239"/>
                  </a:cubicBezTo>
                  <a:cubicBezTo>
                    <a:pt x="15994" y="8995"/>
                    <a:pt x="15790" y="8791"/>
                    <a:pt x="15546" y="8791"/>
                  </a:cubicBezTo>
                  <a:close/>
                  <a:moveTo>
                    <a:pt x="16889" y="8791"/>
                  </a:moveTo>
                  <a:cubicBezTo>
                    <a:pt x="16645" y="8791"/>
                    <a:pt x="16442" y="8995"/>
                    <a:pt x="16442" y="9239"/>
                  </a:cubicBezTo>
                  <a:cubicBezTo>
                    <a:pt x="16442" y="9483"/>
                    <a:pt x="16645" y="9687"/>
                    <a:pt x="16889" y="9687"/>
                  </a:cubicBezTo>
                  <a:cubicBezTo>
                    <a:pt x="17133" y="9687"/>
                    <a:pt x="17337" y="9483"/>
                    <a:pt x="17337" y="9239"/>
                  </a:cubicBezTo>
                  <a:cubicBezTo>
                    <a:pt x="17337" y="8995"/>
                    <a:pt x="17133" y="8791"/>
                    <a:pt x="16889" y="8791"/>
                  </a:cubicBezTo>
                  <a:close/>
                  <a:moveTo>
                    <a:pt x="18232" y="8791"/>
                  </a:moveTo>
                  <a:cubicBezTo>
                    <a:pt x="17988" y="8791"/>
                    <a:pt x="17785" y="8995"/>
                    <a:pt x="17785" y="9239"/>
                  </a:cubicBezTo>
                  <a:cubicBezTo>
                    <a:pt x="17785" y="9483"/>
                    <a:pt x="17988" y="9687"/>
                    <a:pt x="18232" y="9687"/>
                  </a:cubicBezTo>
                  <a:cubicBezTo>
                    <a:pt x="18476" y="9687"/>
                    <a:pt x="18680" y="9483"/>
                    <a:pt x="18680" y="9239"/>
                  </a:cubicBezTo>
                  <a:cubicBezTo>
                    <a:pt x="18680" y="8995"/>
                    <a:pt x="18476" y="8791"/>
                    <a:pt x="18232" y="8791"/>
                  </a:cubicBezTo>
                  <a:close/>
                  <a:moveTo>
                    <a:pt x="19575" y="8791"/>
                  </a:moveTo>
                  <a:cubicBezTo>
                    <a:pt x="19331" y="8791"/>
                    <a:pt x="19128" y="8995"/>
                    <a:pt x="19128" y="9239"/>
                  </a:cubicBezTo>
                  <a:cubicBezTo>
                    <a:pt x="19128" y="9483"/>
                    <a:pt x="19331" y="9687"/>
                    <a:pt x="19575" y="9687"/>
                  </a:cubicBezTo>
                  <a:cubicBezTo>
                    <a:pt x="19819" y="9687"/>
                    <a:pt x="20023" y="9483"/>
                    <a:pt x="20023" y="9239"/>
                  </a:cubicBezTo>
                  <a:cubicBezTo>
                    <a:pt x="20023" y="8995"/>
                    <a:pt x="19819" y="8791"/>
                    <a:pt x="19575" y="8791"/>
                  </a:cubicBezTo>
                  <a:close/>
                  <a:moveTo>
                    <a:pt x="20918" y="8791"/>
                  </a:moveTo>
                  <a:cubicBezTo>
                    <a:pt x="20674" y="8791"/>
                    <a:pt x="20471" y="8995"/>
                    <a:pt x="20471" y="9239"/>
                  </a:cubicBezTo>
                  <a:cubicBezTo>
                    <a:pt x="20471" y="9483"/>
                    <a:pt x="20674" y="9687"/>
                    <a:pt x="20918" y="9687"/>
                  </a:cubicBezTo>
                  <a:cubicBezTo>
                    <a:pt x="21162" y="9687"/>
                    <a:pt x="21366" y="9483"/>
                    <a:pt x="21366" y="9239"/>
                  </a:cubicBezTo>
                  <a:cubicBezTo>
                    <a:pt x="21366" y="8995"/>
                    <a:pt x="21162" y="8791"/>
                    <a:pt x="20918" y="8791"/>
                  </a:cubicBezTo>
                  <a:close/>
                  <a:moveTo>
                    <a:pt x="366" y="9076"/>
                  </a:moveTo>
                  <a:cubicBezTo>
                    <a:pt x="163" y="9076"/>
                    <a:pt x="0" y="9239"/>
                    <a:pt x="0" y="9443"/>
                  </a:cubicBezTo>
                  <a:cubicBezTo>
                    <a:pt x="0" y="9646"/>
                    <a:pt x="163" y="9850"/>
                    <a:pt x="366" y="9850"/>
                  </a:cubicBezTo>
                  <a:lnTo>
                    <a:pt x="1953" y="9850"/>
                  </a:lnTo>
                  <a:cubicBezTo>
                    <a:pt x="2157" y="9850"/>
                    <a:pt x="2320" y="9646"/>
                    <a:pt x="2320" y="9443"/>
                  </a:cubicBezTo>
                  <a:cubicBezTo>
                    <a:pt x="2320" y="9239"/>
                    <a:pt x="2157" y="9076"/>
                    <a:pt x="1953" y="9076"/>
                  </a:cubicBezTo>
                  <a:close/>
                  <a:moveTo>
                    <a:pt x="8628" y="9076"/>
                  </a:moveTo>
                  <a:cubicBezTo>
                    <a:pt x="8424" y="9076"/>
                    <a:pt x="8262" y="9239"/>
                    <a:pt x="8262" y="9443"/>
                  </a:cubicBezTo>
                  <a:cubicBezTo>
                    <a:pt x="8262" y="9646"/>
                    <a:pt x="8424" y="9850"/>
                    <a:pt x="8628" y="9850"/>
                  </a:cubicBezTo>
                  <a:lnTo>
                    <a:pt x="12779" y="9850"/>
                  </a:lnTo>
                  <a:cubicBezTo>
                    <a:pt x="12982" y="9850"/>
                    <a:pt x="13145" y="9646"/>
                    <a:pt x="13145" y="9443"/>
                  </a:cubicBezTo>
                  <a:cubicBezTo>
                    <a:pt x="13145" y="9239"/>
                    <a:pt x="12982" y="9076"/>
                    <a:pt x="12779" y="9076"/>
                  </a:cubicBezTo>
                  <a:close/>
                  <a:moveTo>
                    <a:pt x="366" y="10867"/>
                  </a:moveTo>
                  <a:cubicBezTo>
                    <a:pt x="163" y="10867"/>
                    <a:pt x="0" y="11030"/>
                    <a:pt x="0" y="11233"/>
                  </a:cubicBezTo>
                  <a:cubicBezTo>
                    <a:pt x="0" y="11478"/>
                    <a:pt x="163" y="11640"/>
                    <a:pt x="366" y="11640"/>
                  </a:cubicBezTo>
                  <a:lnTo>
                    <a:pt x="1953" y="11640"/>
                  </a:lnTo>
                  <a:cubicBezTo>
                    <a:pt x="2157" y="11640"/>
                    <a:pt x="2320" y="11478"/>
                    <a:pt x="2320" y="11233"/>
                  </a:cubicBezTo>
                  <a:cubicBezTo>
                    <a:pt x="2320" y="11030"/>
                    <a:pt x="2157" y="10867"/>
                    <a:pt x="1953" y="10867"/>
                  </a:cubicBezTo>
                  <a:close/>
                  <a:moveTo>
                    <a:pt x="8628" y="10867"/>
                  </a:moveTo>
                  <a:cubicBezTo>
                    <a:pt x="8424" y="10867"/>
                    <a:pt x="8262" y="11030"/>
                    <a:pt x="8262" y="11233"/>
                  </a:cubicBezTo>
                  <a:cubicBezTo>
                    <a:pt x="8262" y="11478"/>
                    <a:pt x="8424" y="11640"/>
                    <a:pt x="8628" y="11640"/>
                  </a:cubicBezTo>
                  <a:lnTo>
                    <a:pt x="12779" y="11640"/>
                  </a:lnTo>
                  <a:cubicBezTo>
                    <a:pt x="12982" y="11640"/>
                    <a:pt x="13145" y="11478"/>
                    <a:pt x="13145" y="11233"/>
                  </a:cubicBezTo>
                  <a:cubicBezTo>
                    <a:pt x="13145" y="11030"/>
                    <a:pt x="12982" y="10867"/>
                    <a:pt x="12779" y="10867"/>
                  </a:cubicBezTo>
                  <a:close/>
                  <a:moveTo>
                    <a:pt x="14203" y="12495"/>
                  </a:moveTo>
                  <a:cubicBezTo>
                    <a:pt x="13959" y="12495"/>
                    <a:pt x="13756" y="12698"/>
                    <a:pt x="13756" y="12943"/>
                  </a:cubicBezTo>
                  <a:cubicBezTo>
                    <a:pt x="13756" y="13187"/>
                    <a:pt x="13959" y="13390"/>
                    <a:pt x="14203" y="13390"/>
                  </a:cubicBezTo>
                  <a:cubicBezTo>
                    <a:pt x="14447" y="13390"/>
                    <a:pt x="14651" y="13187"/>
                    <a:pt x="14651" y="12943"/>
                  </a:cubicBezTo>
                  <a:cubicBezTo>
                    <a:pt x="14651" y="12698"/>
                    <a:pt x="14447" y="12495"/>
                    <a:pt x="14203" y="12495"/>
                  </a:cubicBezTo>
                  <a:close/>
                  <a:moveTo>
                    <a:pt x="15546" y="12495"/>
                  </a:moveTo>
                  <a:cubicBezTo>
                    <a:pt x="15302" y="12495"/>
                    <a:pt x="15099" y="12698"/>
                    <a:pt x="15099" y="12943"/>
                  </a:cubicBezTo>
                  <a:cubicBezTo>
                    <a:pt x="15099" y="13187"/>
                    <a:pt x="15302" y="13390"/>
                    <a:pt x="15546" y="13390"/>
                  </a:cubicBezTo>
                  <a:cubicBezTo>
                    <a:pt x="15790" y="13390"/>
                    <a:pt x="15994" y="13187"/>
                    <a:pt x="15994" y="12943"/>
                  </a:cubicBezTo>
                  <a:cubicBezTo>
                    <a:pt x="15994" y="12698"/>
                    <a:pt x="15790" y="12495"/>
                    <a:pt x="15546" y="12495"/>
                  </a:cubicBezTo>
                  <a:close/>
                  <a:moveTo>
                    <a:pt x="16889" y="12495"/>
                  </a:moveTo>
                  <a:cubicBezTo>
                    <a:pt x="16645" y="12495"/>
                    <a:pt x="16442" y="12698"/>
                    <a:pt x="16442" y="12943"/>
                  </a:cubicBezTo>
                  <a:cubicBezTo>
                    <a:pt x="16442" y="13187"/>
                    <a:pt x="16645" y="13390"/>
                    <a:pt x="16889" y="13390"/>
                  </a:cubicBezTo>
                  <a:cubicBezTo>
                    <a:pt x="17133" y="13390"/>
                    <a:pt x="17337" y="13187"/>
                    <a:pt x="17337" y="12943"/>
                  </a:cubicBezTo>
                  <a:cubicBezTo>
                    <a:pt x="17337" y="12698"/>
                    <a:pt x="17133" y="12495"/>
                    <a:pt x="16889" y="12495"/>
                  </a:cubicBezTo>
                  <a:close/>
                  <a:moveTo>
                    <a:pt x="18232" y="12495"/>
                  </a:moveTo>
                  <a:cubicBezTo>
                    <a:pt x="17988" y="12495"/>
                    <a:pt x="17785" y="12698"/>
                    <a:pt x="17785" y="12943"/>
                  </a:cubicBezTo>
                  <a:cubicBezTo>
                    <a:pt x="17785" y="13187"/>
                    <a:pt x="17988" y="13390"/>
                    <a:pt x="18232" y="13390"/>
                  </a:cubicBezTo>
                  <a:cubicBezTo>
                    <a:pt x="18476" y="13390"/>
                    <a:pt x="18680" y="13187"/>
                    <a:pt x="18680" y="12943"/>
                  </a:cubicBezTo>
                  <a:cubicBezTo>
                    <a:pt x="18680" y="12698"/>
                    <a:pt x="18476" y="12495"/>
                    <a:pt x="18232" y="12495"/>
                  </a:cubicBezTo>
                  <a:close/>
                  <a:moveTo>
                    <a:pt x="19575" y="12495"/>
                  </a:moveTo>
                  <a:cubicBezTo>
                    <a:pt x="19331" y="12495"/>
                    <a:pt x="19128" y="12698"/>
                    <a:pt x="19128" y="12943"/>
                  </a:cubicBezTo>
                  <a:cubicBezTo>
                    <a:pt x="19128" y="13187"/>
                    <a:pt x="19331" y="13390"/>
                    <a:pt x="19575" y="13390"/>
                  </a:cubicBezTo>
                  <a:cubicBezTo>
                    <a:pt x="19819" y="13390"/>
                    <a:pt x="20023" y="13187"/>
                    <a:pt x="20023" y="12943"/>
                  </a:cubicBezTo>
                  <a:cubicBezTo>
                    <a:pt x="20023" y="12698"/>
                    <a:pt x="19819" y="12495"/>
                    <a:pt x="19575" y="12495"/>
                  </a:cubicBezTo>
                  <a:close/>
                  <a:moveTo>
                    <a:pt x="20918" y="12495"/>
                  </a:moveTo>
                  <a:cubicBezTo>
                    <a:pt x="20674" y="12495"/>
                    <a:pt x="20471" y="12698"/>
                    <a:pt x="20471" y="12943"/>
                  </a:cubicBezTo>
                  <a:cubicBezTo>
                    <a:pt x="20471" y="13187"/>
                    <a:pt x="20674" y="13390"/>
                    <a:pt x="20918" y="13390"/>
                  </a:cubicBezTo>
                  <a:cubicBezTo>
                    <a:pt x="21162" y="13390"/>
                    <a:pt x="21366" y="13187"/>
                    <a:pt x="21366" y="12943"/>
                  </a:cubicBezTo>
                  <a:cubicBezTo>
                    <a:pt x="21366" y="12698"/>
                    <a:pt x="21162" y="12495"/>
                    <a:pt x="20918" y="12495"/>
                  </a:cubicBezTo>
                  <a:close/>
                  <a:moveTo>
                    <a:pt x="366" y="12658"/>
                  </a:moveTo>
                  <a:cubicBezTo>
                    <a:pt x="163" y="12658"/>
                    <a:pt x="0" y="12821"/>
                    <a:pt x="0" y="13065"/>
                  </a:cubicBezTo>
                  <a:cubicBezTo>
                    <a:pt x="0" y="13268"/>
                    <a:pt x="163" y="13431"/>
                    <a:pt x="366" y="13431"/>
                  </a:cubicBezTo>
                  <a:lnTo>
                    <a:pt x="1953" y="13431"/>
                  </a:lnTo>
                  <a:cubicBezTo>
                    <a:pt x="2157" y="13431"/>
                    <a:pt x="2320" y="13268"/>
                    <a:pt x="2320" y="13065"/>
                  </a:cubicBezTo>
                  <a:cubicBezTo>
                    <a:pt x="2320" y="12821"/>
                    <a:pt x="2157" y="12658"/>
                    <a:pt x="1953" y="12658"/>
                  </a:cubicBezTo>
                  <a:close/>
                  <a:moveTo>
                    <a:pt x="8628" y="12658"/>
                  </a:moveTo>
                  <a:cubicBezTo>
                    <a:pt x="8424" y="12658"/>
                    <a:pt x="8262" y="12821"/>
                    <a:pt x="8262" y="13065"/>
                  </a:cubicBezTo>
                  <a:cubicBezTo>
                    <a:pt x="8262" y="13268"/>
                    <a:pt x="8424" y="13431"/>
                    <a:pt x="8628" y="13431"/>
                  </a:cubicBezTo>
                  <a:lnTo>
                    <a:pt x="12779" y="13431"/>
                  </a:lnTo>
                  <a:cubicBezTo>
                    <a:pt x="12982" y="13431"/>
                    <a:pt x="13145" y="13268"/>
                    <a:pt x="13145" y="13065"/>
                  </a:cubicBezTo>
                  <a:cubicBezTo>
                    <a:pt x="13145" y="12821"/>
                    <a:pt x="12982" y="12658"/>
                    <a:pt x="12779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35"/>
            <p:cNvSpPr/>
            <p:nvPr/>
          </p:nvSpPr>
          <p:spPr>
            <a:xfrm>
              <a:off x="4506925" y="3313800"/>
              <a:ext cx="534150" cy="334775"/>
            </a:xfrm>
            <a:custGeom>
              <a:avLst/>
              <a:gdLst/>
              <a:ahLst/>
              <a:cxnLst/>
              <a:rect l="l" t="t" r="r" b="b"/>
              <a:pathLst>
                <a:path w="21366" h="13391" extrusionOk="0">
                  <a:moveTo>
                    <a:pt x="366" y="41"/>
                  </a:moveTo>
                  <a:cubicBezTo>
                    <a:pt x="163" y="41"/>
                    <a:pt x="0" y="204"/>
                    <a:pt x="0" y="448"/>
                  </a:cubicBezTo>
                  <a:cubicBezTo>
                    <a:pt x="0" y="652"/>
                    <a:pt x="163" y="815"/>
                    <a:pt x="366" y="815"/>
                  </a:cubicBezTo>
                  <a:lnTo>
                    <a:pt x="1953" y="815"/>
                  </a:lnTo>
                  <a:cubicBezTo>
                    <a:pt x="2157" y="815"/>
                    <a:pt x="2320" y="652"/>
                    <a:pt x="2320" y="448"/>
                  </a:cubicBezTo>
                  <a:cubicBezTo>
                    <a:pt x="2320" y="204"/>
                    <a:pt x="2157" y="41"/>
                    <a:pt x="1953" y="41"/>
                  </a:cubicBezTo>
                  <a:close/>
                  <a:moveTo>
                    <a:pt x="3703" y="41"/>
                  </a:moveTo>
                  <a:cubicBezTo>
                    <a:pt x="3500" y="41"/>
                    <a:pt x="3337" y="204"/>
                    <a:pt x="3337" y="448"/>
                  </a:cubicBezTo>
                  <a:cubicBezTo>
                    <a:pt x="3337" y="652"/>
                    <a:pt x="3500" y="815"/>
                    <a:pt x="3703" y="815"/>
                  </a:cubicBezTo>
                  <a:lnTo>
                    <a:pt x="7814" y="815"/>
                  </a:lnTo>
                  <a:cubicBezTo>
                    <a:pt x="8058" y="815"/>
                    <a:pt x="8221" y="652"/>
                    <a:pt x="8221" y="448"/>
                  </a:cubicBezTo>
                  <a:cubicBezTo>
                    <a:pt x="8221" y="204"/>
                    <a:pt x="8058" y="41"/>
                    <a:pt x="7814" y="41"/>
                  </a:cubicBezTo>
                  <a:close/>
                  <a:moveTo>
                    <a:pt x="9605" y="1"/>
                  </a:moveTo>
                  <a:cubicBezTo>
                    <a:pt x="9320" y="1"/>
                    <a:pt x="9157" y="204"/>
                    <a:pt x="9157" y="448"/>
                  </a:cubicBezTo>
                  <a:cubicBezTo>
                    <a:pt x="9157" y="693"/>
                    <a:pt x="9320" y="896"/>
                    <a:pt x="9605" y="896"/>
                  </a:cubicBezTo>
                  <a:cubicBezTo>
                    <a:pt x="9849" y="896"/>
                    <a:pt x="10052" y="693"/>
                    <a:pt x="10052" y="448"/>
                  </a:cubicBezTo>
                  <a:cubicBezTo>
                    <a:pt x="10052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3" y="1"/>
                    <a:pt x="10500" y="204"/>
                    <a:pt x="10500" y="448"/>
                  </a:cubicBezTo>
                  <a:cubicBezTo>
                    <a:pt x="10500" y="693"/>
                    <a:pt x="10703" y="896"/>
                    <a:pt x="10948" y="896"/>
                  </a:cubicBezTo>
                  <a:cubicBezTo>
                    <a:pt x="11192" y="896"/>
                    <a:pt x="11395" y="693"/>
                    <a:pt x="11395" y="448"/>
                  </a:cubicBezTo>
                  <a:cubicBezTo>
                    <a:pt x="11395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6" y="1"/>
                    <a:pt x="11843" y="204"/>
                    <a:pt x="11843" y="448"/>
                  </a:cubicBezTo>
                  <a:cubicBezTo>
                    <a:pt x="11843" y="693"/>
                    <a:pt x="12046" y="896"/>
                    <a:pt x="12291" y="896"/>
                  </a:cubicBezTo>
                  <a:cubicBezTo>
                    <a:pt x="12535" y="896"/>
                    <a:pt x="12738" y="693"/>
                    <a:pt x="12738" y="448"/>
                  </a:cubicBezTo>
                  <a:cubicBezTo>
                    <a:pt x="12738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89" y="1"/>
                    <a:pt x="13186" y="204"/>
                    <a:pt x="13186" y="448"/>
                  </a:cubicBezTo>
                  <a:cubicBezTo>
                    <a:pt x="13186" y="693"/>
                    <a:pt x="13389" y="896"/>
                    <a:pt x="13634" y="896"/>
                  </a:cubicBezTo>
                  <a:cubicBezTo>
                    <a:pt x="13878" y="896"/>
                    <a:pt x="14081" y="693"/>
                    <a:pt x="14081" y="448"/>
                  </a:cubicBezTo>
                  <a:cubicBezTo>
                    <a:pt x="14081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2" y="1"/>
                    <a:pt x="14529" y="204"/>
                    <a:pt x="14529" y="448"/>
                  </a:cubicBezTo>
                  <a:cubicBezTo>
                    <a:pt x="14529" y="693"/>
                    <a:pt x="14732" y="896"/>
                    <a:pt x="14977" y="896"/>
                  </a:cubicBezTo>
                  <a:cubicBezTo>
                    <a:pt x="15221" y="896"/>
                    <a:pt x="15424" y="693"/>
                    <a:pt x="15424" y="448"/>
                  </a:cubicBezTo>
                  <a:cubicBezTo>
                    <a:pt x="15424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5" y="1"/>
                    <a:pt x="15872" y="204"/>
                    <a:pt x="15872" y="448"/>
                  </a:cubicBezTo>
                  <a:cubicBezTo>
                    <a:pt x="15872" y="693"/>
                    <a:pt x="16075" y="896"/>
                    <a:pt x="16320" y="896"/>
                  </a:cubicBezTo>
                  <a:cubicBezTo>
                    <a:pt x="16564" y="896"/>
                    <a:pt x="16767" y="693"/>
                    <a:pt x="16767" y="448"/>
                  </a:cubicBezTo>
                  <a:cubicBezTo>
                    <a:pt x="16767" y="204"/>
                    <a:pt x="16564" y="1"/>
                    <a:pt x="16320" y="1"/>
                  </a:cubicBezTo>
                  <a:close/>
                  <a:moveTo>
                    <a:pt x="366" y="1832"/>
                  </a:moveTo>
                  <a:cubicBezTo>
                    <a:pt x="163" y="1832"/>
                    <a:pt x="0" y="2036"/>
                    <a:pt x="0" y="2239"/>
                  </a:cubicBezTo>
                  <a:cubicBezTo>
                    <a:pt x="0" y="2443"/>
                    <a:pt x="163" y="2605"/>
                    <a:pt x="366" y="2605"/>
                  </a:cubicBezTo>
                  <a:lnTo>
                    <a:pt x="1953" y="2605"/>
                  </a:lnTo>
                  <a:cubicBezTo>
                    <a:pt x="2157" y="2605"/>
                    <a:pt x="2320" y="2443"/>
                    <a:pt x="2320" y="2239"/>
                  </a:cubicBezTo>
                  <a:cubicBezTo>
                    <a:pt x="2320" y="2036"/>
                    <a:pt x="2157" y="1832"/>
                    <a:pt x="1953" y="1832"/>
                  </a:cubicBezTo>
                  <a:close/>
                  <a:moveTo>
                    <a:pt x="3703" y="1832"/>
                  </a:moveTo>
                  <a:cubicBezTo>
                    <a:pt x="3500" y="1832"/>
                    <a:pt x="3337" y="2036"/>
                    <a:pt x="3337" y="2239"/>
                  </a:cubicBezTo>
                  <a:cubicBezTo>
                    <a:pt x="3337" y="2443"/>
                    <a:pt x="3500" y="2605"/>
                    <a:pt x="3703" y="2605"/>
                  </a:cubicBezTo>
                  <a:lnTo>
                    <a:pt x="7814" y="2605"/>
                  </a:lnTo>
                  <a:cubicBezTo>
                    <a:pt x="8058" y="2605"/>
                    <a:pt x="8221" y="2443"/>
                    <a:pt x="8221" y="2239"/>
                  </a:cubicBezTo>
                  <a:cubicBezTo>
                    <a:pt x="8221" y="2036"/>
                    <a:pt x="8058" y="1832"/>
                    <a:pt x="7814" y="1832"/>
                  </a:cubicBezTo>
                  <a:close/>
                  <a:moveTo>
                    <a:pt x="366" y="3663"/>
                  </a:moveTo>
                  <a:cubicBezTo>
                    <a:pt x="163" y="3663"/>
                    <a:pt x="0" y="3826"/>
                    <a:pt x="0" y="4030"/>
                  </a:cubicBezTo>
                  <a:cubicBezTo>
                    <a:pt x="0" y="4233"/>
                    <a:pt x="163" y="4437"/>
                    <a:pt x="366" y="4437"/>
                  </a:cubicBezTo>
                  <a:lnTo>
                    <a:pt x="1953" y="4437"/>
                  </a:lnTo>
                  <a:cubicBezTo>
                    <a:pt x="2157" y="4437"/>
                    <a:pt x="2320" y="4233"/>
                    <a:pt x="2320" y="4030"/>
                  </a:cubicBezTo>
                  <a:cubicBezTo>
                    <a:pt x="2320" y="3826"/>
                    <a:pt x="2157" y="3663"/>
                    <a:pt x="1953" y="3663"/>
                  </a:cubicBezTo>
                  <a:close/>
                  <a:moveTo>
                    <a:pt x="3703" y="3663"/>
                  </a:moveTo>
                  <a:cubicBezTo>
                    <a:pt x="3500" y="3663"/>
                    <a:pt x="3337" y="3826"/>
                    <a:pt x="3337" y="4030"/>
                  </a:cubicBezTo>
                  <a:cubicBezTo>
                    <a:pt x="3337" y="4233"/>
                    <a:pt x="3500" y="4437"/>
                    <a:pt x="3703" y="4437"/>
                  </a:cubicBezTo>
                  <a:lnTo>
                    <a:pt x="7814" y="4437"/>
                  </a:lnTo>
                  <a:cubicBezTo>
                    <a:pt x="8058" y="4437"/>
                    <a:pt x="8221" y="4233"/>
                    <a:pt x="8221" y="4030"/>
                  </a:cubicBezTo>
                  <a:cubicBezTo>
                    <a:pt x="8221" y="3826"/>
                    <a:pt x="8058" y="3663"/>
                    <a:pt x="7814" y="3663"/>
                  </a:cubicBezTo>
                  <a:close/>
                  <a:moveTo>
                    <a:pt x="9605" y="3582"/>
                  </a:moveTo>
                  <a:cubicBezTo>
                    <a:pt x="9320" y="3582"/>
                    <a:pt x="9157" y="3786"/>
                    <a:pt x="9157" y="4030"/>
                  </a:cubicBezTo>
                  <a:cubicBezTo>
                    <a:pt x="9157" y="4274"/>
                    <a:pt x="9320" y="4477"/>
                    <a:pt x="9605" y="4477"/>
                  </a:cubicBezTo>
                  <a:cubicBezTo>
                    <a:pt x="9849" y="4477"/>
                    <a:pt x="10052" y="4274"/>
                    <a:pt x="10052" y="4030"/>
                  </a:cubicBezTo>
                  <a:cubicBezTo>
                    <a:pt x="10052" y="3786"/>
                    <a:pt x="9849" y="3582"/>
                    <a:pt x="9605" y="3582"/>
                  </a:cubicBezTo>
                  <a:close/>
                  <a:moveTo>
                    <a:pt x="10948" y="3582"/>
                  </a:moveTo>
                  <a:cubicBezTo>
                    <a:pt x="10703" y="3582"/>
                    <a:pt x="10500" y="3786"/>
                    <a:pt x="10500" y="4030"/>
                  </a:cubicBezTo>
                  <a:cubicBezTo>
                    <a:pt x="10500" y="4274"/>
                    <a:pt x="10703" y="4477"/>
                    <a:pt x="10948" y="4477"/>
                  </a:cubicBezTo>
                  <a:cubicBezTo>
                    <a:pt x="11192" y="4477"/>
                    <a:pt x="11395" y="4274"/>
                    <a:pt x="11395" y="4030"/>
                  </a:cubicBezTo>
                  <a:cubicBezTo>
                    <a:pt x="11395" y="3786"/>
                    <a:pt x="11192" y="3582"/>
                    <a:pt x="10948" y="3582"/>
                  </a:cubicBezTo>
                  <a:close/>
                  <a:moveTo>
                    <a:pt x="12291" y="3582"/>
                  </a:moveTo>
                  <a:cubicBezTo>
                    <a:pt x="12046" y="3582"/>
                    <a:pt x="11843" y="3786"/>
                    <a:pt x="11843" y="4030"/>
                  </a:cubicBezTo>
                  <a:cubicBezTo>
                    <a:pt x="11843" y="4274"/>
                    <a:pt x="12046" y="4477"/>
                    <a:pt x="12291" y="4477"/>
                  </a:cubicBezTo>
                  <a:cubicBezTo>
                    <a:pt x="12535" y="4477"/>
                    <a:pt x="12738" y="4274"/>
                    <a:pt x="12738" y="4030"/>
                  </a:cubicBezTo>
                  <a:cubicBezTo>
                    <a:pt x="12738" y="3786"/>
                    <a:pt x="12535" y="3582"/>
                    <a:pt x="12291" y="3582"/>
                  </a:cubicBezTo>
                  <a:close/>
                  <a:moveTo>
                    <a:pt x="13634" y="3582"/>
                  </a:moveTo>
                  <a:cubicBezTo>
                    <a:pt x="13389" y="3582"/>
                    <a:pt x="13186" y="3786"/>
                    <a:pt x="13186" y="4030"/>
                  </a:cubicBezTo>
                  <a:cubicBezTo>
                    <a:pt x="13186" y="4274"/>
                    <a:pt x="13389" y="4477"/>
                    <a:pt x="13634" y="4477"/>
                  </a:cubicBezTo>
                  <a:cubicBezTo>
                    <a:pt x="13878" y="4477"/>
                    <a:pt x="14081" y="4274"/>
                    <a:pt x="14081" y="4030"/>
                  </a:cubicBezTo>
                  <a:cubicBezTo>
                    <a:pt x="14081" y="3786"/>
                    <a:pt x="13878" y="3582"/>
                    <a:pt x="13634" y="3582"/>
                  </a:cubicBezTo>
                  <a:close/>
                  <a:moveTo>
                    <a:pt x="14977" y="3582"/>
                  </a:moveTo>
                  <a:cubicBezTo>
                    <a:pt x="14732" y="3582"/>
                    <a:pt x="14529" y="3786"/>
                    <a:pt x="14529" y="4030"/>
                  </a:cubicBezTo>
                  <a:cubicBezTo>
                    <a:pt x="14529" y="4274"/>
                    <a:pt x="14732" y="4477"/>
                    <a:pt x="14977" y="4477"/>
                  </a:cubicBezTo>
                  <a:cubicBezTo>
                    <a:pt x="15221" y="4477"/>
                    <a:pt x="15424" y="4274"/>
                    <a:pt x="15424" y="4030"/>
                  </a:cubicBezTo>
                  <a:cubicBezTo>
                    <a:pt x="15424" y="3786"/>
                    <a:pt x="15221" y="3582"/>
                    <a:pt x="14977" y="3582"/>
                  </a:cubicBezTo>
                  <a:close/>
                  <a:moveTo>
                    <a:pt x="16320" y="3582"/>
                  </a:moveTo>
                  <a:cubicBezTo>
                    <a:pt x="16075" y="3582"/>
                    <a:pt x="15872" y="3786"/>
                    <a:pt x="15872" y="4030"/>
                  </a:cubicBezTo>
                  <a:cubicBezTo>
                    <a:pt x="15872" y="4274"/>
                    <a:pt x="16075" y="4477"/>
                    <a:pt x="16320" y="4477"/>
                  </a:cubicBezTo>
                  <a:cubicBezTo>
                    <a:pt x="16564" y="4477"/>
                    <a:pt x="16767" y="4274"/>
                    <a:pt x="16767" y="4030"/>
                  </a:cubicBezTo>
                  <a:cubicBezTo>
                    <a:pt x="16767" y="3786"/>
                    <a:pt x="16564" y="3582"/>
                    <a:pt x="16320" y="3582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17"/>
                    <a:pt x="0" y="5820"/>
                  </a:cubicBezTo>
                  <a:cubicBezTo>
                    <a:pt x="0" y="6024"/>
                    <a:pt x="163" y="6227"/>
                    <a:pt x="366" y="6227"/>
                  </a:cubicBezTo>
                  <a:lnTo>
                    <a:pt x="1953" y="6227"/>
                  </a:lnTo>
                  <a:cubicBezTo>
                    <a:pt x="2157" y="6227"/>
                    <a:pt x="2320" y="6024"/>
                    <a:pt x="2320" y="5820"/>
                  </a:cubicBezTo>
                  <a:cubicBezTo>
                    <a:pt x="2320" y="5617"/>
                    <a:pt x="2157" y="5454"/>
                    <a:pt x="1953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17"/>
                    <a:pt x="3337" y="5820"/>
                  </a:cubicBezTo>
                  <a:cubicBezTo>
                    <a:pt x="3337" y="6024"/>
                    <a:pt x="3500" y="6227"/>
                    <a:pt x="3703" y="6227"/>
                  </a:cubicBezTo>
                  <a:lnTo>
                    <a:pt x="7814" y="6227"/>
                  </a:lnTo>
                  <a:cubicBezTo>
                    <a:pt x="8058" y="6227"/>
                    <a:pt x="8221" y="6024"/>
                    <a:pt x="8221" y="5820"/>
                  </a:cubicBezTo>
                  <a:cubicBezTo>
                    <a:pt x="8221" y="5617"/>
                    <a:pt x="8058" y="5454"/>
                    <a:pt x="7814" y="5454"/>
                  </a:cubicBezTo>
                  <a:close/>
                  <a:moveTo>
                    <a:pt x="366" y="7245"/>
                  </a:moveTo>
                  <a:cubicBezTo>
                    <a:pt x="163" y="7245"/>
                    <a:pt x="0" y="7408"/>
                    <a:pt x="0" y="7611"/>
                  </a:cubicBezTo>
                  <a:cubicBezTo>
                    <a:pt x="0" y="7855"/>
                    <a:pt x="163" y="8018"/>
                    <a:pt x="366" y="8018"/>
                  </a:cubicBezTo>
                  <a:lnTo>
                    <a:pt x="1953" y="8018"/>
                  </a:lnTo>
                  <a:cubicBezTo>
                    <a:pt x="2157" y="8018"/>
                    <a:pt x="2320" y="7855"/>
                    <a:pt x="2320" y="7611"/>
                  </a:cubicBezTo>
                  <a:cubicBezTo>
                    <a:pt x="2320" y="7408"/>
                    <a:pt x="2157" y="7245"/>
                    <a:pt x="1953" y="7245"/>
                  </a:cubicBezTo>
                  <a:close/>
                  <a:moveTo>
                    <a:pt x="3703" y="7245"/>
                  </a:moveTo>
                  <a:cubicBezTo>
                    <a:pt x="3500" y="7245"/>
                    <a:pt x="3337" y="7408"/>
                    <a:pt x="3337" y="7611"/>
                  </a:cubicBezTo>
                  <a:cubicBezTo>
                    <a:pt x="3337" y="7855"/>
                    <a:pt x="3500" y="8018"/>
                    <a:pt x="3703" y="8018"/>
                  </a:cubicBezTo>
                  <a:lnTo>
                    <a:pt x="7814" y="8018"/>
                  </a:lnTo>
                  <a:cubicBezTo>
                    <a:pt x="8058" y="8018"/>
                    <a:pt x="8221" y="7855"/>
                    <a:pt x="8221" y="7611"/>
                  </a:cubicBezTo>
                  <a:cubicBezTo>
                    <a:pt x="8221" y="7408"/>
                    <a:pt x="8058" y="7245"/>
                    <a:pt x="7814" y="7245"/>
                  </a:cubicBezTo>
                  <a:close/>
                  <a:moveTo>
                    <a:pt x="14203" y="8751"/>
                  </a:moveTo>
                  <a:cubicBezTo>
                    <a:pt x="13959" y="8751"/>
                    <a:pt x="13756" y="8954"/>
                    <a:pt x="13756" y="9198"/>
                  </a:cubicBezTo>
                  <a:cubicBezTo>
                    <a:pt x="13756" y="9442"/>
                    <a:pt x="13959" y="9646"/>
                    <a:pt x="14203" y="9646"/>
                  </a:cubicBezTo>
                  <a:cubicBezTo>
                    <a:pt x="14447" y="9646"/>
                    <a:pt x="14651" y="9442"/>
                    <a:pt x="14651" y="9198"/>
                  </a:cubicBezTo>
                  <a:cubicBezTo>
                    <a:pt x="14651" y="8954"/>
                    <a:pt x="14447" y="8751"/>
                    <a:pt x="14203" y="8751"/>
                  </a:cubicBezTo>
                  <a:close/>
                  <a:moveTo>
                    <a:pt x="15546" y="8751"/>
                  </a:moveTo>
                  <a:cubicBezTo>
                    <a:pt x="15302" y="8751"/>
                    <a:pt x="15099" y="8954"/>
                    <a:pt x="15099" y="9198"/>
                  </a:cubicBezTo>
                  <a:cubicBezTo>
                    <a:pt x="15099" y="9442"/>
                    <a:pt x="15302" y="9646"/>
                    <a:pt x="15546" y="9646"/>
                  </a:cubicBezTo>
                  <a:cubicBezTo>
                    <a:pt x="15790" y="9646"/>
                    <a:pt x="15994" y="9442"/>
                    <a:pt x="15994" y="9198"/>
                  </a:cubicBezTo>
                  <a:cubicBezTo>
                    <a:pt x="15994" y="8954"/>
                    <a:pt x="15790" y="8751"/>
                    <a:pt x="15546" y="8751"/>
                  </a:cubicBezTo>
                  <a:close/>
                  <a:moveTo>
                    <a:pt x="16889" y="8751"/>
                  </a:moveTo>
                  <a:cubicBezTo>
                    <a:pt x="16645" y="8751"/>
                    <a:pt x="16442" y="8954"/>
                    <a:pt x="16442" y="9198"/>
                  </a:cubicBezTo>
                  <a:cubicBezTo>
                    <a:pt x="16442" y="9442"/>
                    <a:pt x="16645" y="9646"/>
                    <a:pt x="16889" y="9646"/>
                  </a:cubicBezTo>
                  <a:cubicBezTo>
                    <a:pt x="17133" y="9646"/>
                    <a:pt x="17337" y="9442"/>
                    <a:pt x="17337" y="9198"/>
                  </a:cubicBezTo>
                  <a:cubicBezTo>
                    <a:pt x="17337" y="8954"/>
                    <a:pt x="17133" y="8751"/>
                    <a:pt x="16889" y="8751"/>
                  </a:cubicBezTo>
                  <a:close/>
                  <a:moveTo>
                    <a:pt x="18232" y="8751"/>
                  </a:moveTo>
                  <a:cubicBezTo>
                    <a:pt x="17988" y="8751"/>
                    <a:pt x="17785" y="8954"/>
                    <a:pt x="17785" y="9198"/>
                  </a:cubicBezTo>
                  <a:cubicBezTo>
                    <a:pt x="17785" y="9442"/>
                    <a:pt x="17988" y="9646"/>
                    <a:pt x="18232" y="9646"/>
                  </a:cubicBezTo>
                  <a:cubicBezTo>
                    <a:pt x="18476" y="9646"/>
                    <a:pt x="18680" y="9442"/>
                    <a:pt x="18680" y="9198"/>
                  </a:cubicBezTo>
                  <a:cubicBezTo>
                    <a:pt x="18680" y="8954"/>
                    <a:pt x="18476" y="8751"/>
                    <a:pt x="18232" y="8751"/>
                  </a:cubicBezTo>
                  <a:close/>
                  <a:moveTo>
                    <a:pt x="19575" y="8751"/>
                  </a:moveTo>
                  <a:cubicBezTo>
                    <a:pt x="19331" y="8751"/>
                    <a:pt x="19128" y="8954"/>
                    <a:pt x="19128" y="9198"/>
                  </a:cubicBezTo>
                  <a:cubicBezTo>
                    <a:pt x="19128" y="9442"/>
                    <a:pt x="19331" y="9646"/>
                    <a:pt x="19575" y="9646"/>
                  </a:cubicBezTo>
                  <a:cubicBezTo>
                    <a:pt x="19819" y="9646"/>
                    <a:pt x="20023" y="9442"/>
                    <a:pt x="20023" y="9198"/>
                  </a:cubicBezTo>
                  <a:cubicBezTo>
                    <a:pt x="20023" y="8954"/>
                    <a:pt x="19819" y="8751"/>
                    <a:pt x="19575" y="8751"/>
                  </a:cubicBezTo>
                  <a:close/>
                  <a:moveTo>
                    <a:pt x="20918" y="8751"/>
                  </a:moveTo>
                  <a:cubicBezTo>
                    <a:pt x="20674" y="8751"/>
                    <a:pt x="20471" y="8954"/>
                    <a:pt x="20471" y="9198"/>
                  </a:cubicBezTo>
                  <a:cubicBezTo>
                    <a:pt x="20471" y="9442"/>
                    <a:pt x="20674" y="9646"/>
                    <a:pt x="20918" y="9646"/>
                  </a:cubicBezTo>
                  <a:cubicBezTo>
                    <a:pt x="21162" y="9646"/>
                    <a:pt x="21366" y="9442"/>
                    <a:pt x="21366" y="9198"/>
                  </a:cubicBezTo>
                  <a:cubicBezTo>
                    <a:pt x="21366" y="8954"/>
                    <a:pt x="21162" y="8751"/>
                    <a:pt x="20918" y="8751"/>
                  </a:cubicBezTo>
                  <a:close/>
                  <a:moveTo>
                    <a:pt x="366" y="9035"/>
                  </a:moveTo>
                  <a:cubicBezTo>
                    <a:pt x="163" y="9035"/>
                    <a:pt x="0" y="9198"/>
                    <a:pt x="0" y="9402"/>
                  </a:cubicBezTo>
                  <a:cubicBezTo>
                    <a:pt x="0" y="9646"/>
                    <a:pt x="163" y="9809"/>
                    <a:pt x="366" y="9809"/>
                  </a:cubicBezTo>
                  <a:lnTo>
                    <a:pt x="1953" y="9809"/>
                  </a:lnTo>
                  <a:cubicBezTo>
                    <a:pt x="2157" y="9809"/>
                    <a:pt x="2320" y="9646"/>
                    <a:pt x="2320" y="9402"/>
                  </a:cubicBezTo>
                  <a:cubicBezTo>
                    <a:pt x="2320" y="9198"/>
                    <a:pt x="2157" y="9035"/>
                    <a:pt x="1953" y="9035"/>
                  </a:cubicBezTo>
                  <a:close/>
                  <a:moveTo>
                    <a:pt x="8628" y="9035"/>
                  </a:moveTo>
                  <a:cubicBezTo>
                    <a:pt x="8424" y="9035"/>
                    <a:pt x="8262" y="9198"/>
                    <a:pt x="8262" y="9402"/>
                  </a:cubicBezTo>
                  <a:cubicBezTo>
                    <a:pt x="8262" y="9646"/>
                    <a:pt x="8424" y="9809"/>
                    <a:pt x="8628" y="9809"/>
                  </a:cubicBezTo>
                  <a:lnTo>
                    <a:pt x="12779" y="9809"/>
                  </a:lnTo>
                  <a:cubicBezTo>
                    <a:pt x="12982" y="9809"/>
                    <a:pt x="13145" y="9646"/>
                    <a:pt x="13145" y="9402"/>
                  </a:cubicBezTo>
                  <a:cubicBezTo>
                    <a:pt x="13145" y="9198"/>
                    <a:pt x="12982" y="9035"/>
                    <a:pt x="12779" y="9035"/>
                  </a:cubicBezTo>
                  <a:close/>
                  <a:moveTo>
                    <a:pt x="366" y="10826"/>
                  </a:moveTo>
                  <a:cubicBezTo>
                    <a:pt x="163" y="10826"/>
                    <a:pt x="0" y="10989"/>
                    <a:pt x="0" y="11233"/>
                  </a:cubicBezTo>
                  <a:cubicBezTo>
                    <a:pt x="0" y="11437"/>
                    <a:pt x="163" y="11599"/>
                    <a:pt x="366" y="11599"/>
                  </a:cubicBezTo>
                  <a:lnTo>
                    <a:pt x="1953" y="11599"/>
                  </a:lnTo>
                  <a:cubicBezTo>
                    <a:pt x="2157" y="11599"/>
                    <a:pt x="2320" y="11437"/>
                    <a:pt x="2320" y="11233"/>
                  </a:cubicBezTo>
                  <a:cubicBezTo>
                    <a:pt x="2320" y="10989"/>
                    <a:pt x="2157" y="10826"/>
                    <a:pt x="1953" y="10826"/>
                  </a:cubicBezTo>
                  <a:close/>
                  <a:moveTo>
                    <a:pt x="8628" y="10826"/>
                  </a:moveTo>
                  <a:cubicBezTo>
                    <a:pt x="8424" y="10826"/>
                    <a:pt x="8262" y="10989"/>
                    <a:pt x="8262" y="11233"/>
                  </a:cubicBezTo>
                  <a:cubicBezTo>
                    <a:pt x="8262" y="11437"/>
                    <a:pt x="8424" y="11599"/>
                    <a:pt x="8628" y="11599"/>
                  </a:cubicBezTo>
                  <a:lnTo>
                    <a:pt x="12779" y="11599"/>
                  </a:lnTo>
                  <a:cubicBezTo>
                    <a:pt x="12982" y="11599"/>
                    <a:pt x="13145" y="11437"/>
                    <a:pt x="13145" y="11233"/>
                  </a:cubicBezTo>
                  <a:cubicBezTo>
                    <a:pt x="13145" y="10989"/>
                    <a:pt x="12982" y="10826"/>
                    <a:pt x="12779" y="10826"/>
                  </a:cubicBezTo>
                  <a:close/>
                  <a:moveTo>
                    <a:pt x="14203" y="12454"/>
                  </a:moveTo>
                  <a:cubicBezTo>
                    <a:pt x="13959" y="12454"/>
                    <a:pt x="13756" y="12658"/>
                    <a:pt x="13756" y="12902"/>
                  </a:cubicBezTo>
                  <a:cubicBezTo>
                    <a:pt x="13756" y="13146"/>
                    <a:pt x="13959" y="13349"/>
                    <a:pt x="14203" y="13349"/>
                  </a:cubicBezTo>
                  <a:cubicBezTo>
                    <a:pt x="14447" y="13349"/>
                    <a:pt x="14651" y="13146"/>
                    <a:pt x="14651" y="12902"/>
                  </a:cubicBezTo>
                  <a:cubicBezTo>
                    <a:pt x="14651" y="12658"/>
                    <a:pt x="14447" y="12454"/>
                    <a:pt x="14203" y="12454"/>
                  </a:cubicBezTo>
                  <a:close/>
                  <a:moveTo>
                    <a:pt x="15546" y="12454"/>
                  </a:moveTo>
                  <a:cubicBezTo>
                    <a:pt x="15302" y="12454"/>
                    <a:pt x="15099" y="12658"/>
                    <a:pt x="15099" y="12902"/>
                  </a:cubicBezTo>
                  <a:cubicBezTo>
                    <a:pt x="15099" y="13146"/>
                    <a:pt x="15302" y="13349"/>
                    <a:pt x="15546" y="13349"/>
                  </a:cubicBezTo>
                  <a:cubicBezTo>
                    <a:pt x="15790" y="13349"/>
                    <a:pt x="15994" y="13146"/>
                    <a:pt x="15994" y="12902"/>
                  </a:cubicBezTo>
                  <a:cubicBezTo>
                    <a:pt x="15994" y="12658"/>
                    <a:pt x="15790" y="12454"/>
                    <a:pt x="15546" y="12454"/>
                  </a:cubicBezTo>
                  <a:close/>
                  <a:moveTo>
                    <a:pt x="16889" y="12454"/>
                  </a:moveTo>
                  <a:cubicBezTo>
                    <a:pt x="16645" y="12454"/>
                    <a:pt x="16442" y="12658"/>
                    <a:pt x="16442" y="12902"/>
                  </a:cubicBezTo>
                  <a:cubicBezTo>
                    <a:pt x="16442" y="13146"/>
                    <a:pt x="16645" y="13349"/>
                    <a:pt x="16889" y="13349"/>
                  </a:cubicBezTo>
                  <a:cubicBezTo>
                    <a:pt x="17133" y="13349"/>
                    <a:pt x="17337" y="13146"/>
                    <a:pt x="17337" y="12902"/>
                  </a:cubicBezTo>
                  <a:cubicBezTo>
                    <a:pt x="17337" y="12658"/>
                    <a:pt x="17133" y="12454"/>
                    <a:pt x="16889" y="12454"/>
                  </a:cubicBezTo>
                  <a:close/>
                  <a:moveTo>
                    <a:pt x="18232" y="12454"/>
                  </a:moveTo>
                  <a:cubicBezTo>
                    <a:pt x="17988" y="12454"/>
                    <a:pt x="17785" y="12658"/>
                    <a:pt x="17785" y="12902"/>
                  </a:cubicBezTo>
                  <a:cubicBezTo>
                    <a:pt x="17785" y="13146"/>
                    <a:pt x="17988" y="13349"/>
                    <a:pt x="18232" y="13349"/>
                  </a:cubicBezTo>
                  <a:cubicBezTo>
                    <a:pt x="18476" y="13349"/>
                    <a:pt x="18680" y="13146"/>
                    <a:pt x="18680" y="12902"/>
                  </a:cubicBezTo>
                  <a:cubicBezTo>
                    <a:pt x="18680" y="12658"/>
                    <a:pt x="18476" y="12454"/>
                    <a:pt x="18232" y="12454"/>
                  </a:cubicBezTo>
                  <a:close/>
                  <a:moveTo>
                    <a:pt x="19575" y="12454"/>
                  </a:moveTo>
                  <a:cubicBezTo>
                    <a:pt x="19331" y="12454"/>
                    <a:pt x="19128" y="12658"/>
                    <a:pt x="19128" y="12902"/>
                  </a:cubicBezTo>
                  <a:cubicBezTo>
                    <a:pt x="19128" y="13146"/>
                    <a:pt x="19331" y="13349"/>
                    <a:pt x="19575" y="13349"/>
                  </a:cubicBezTo>
                  <a:cubicBezTo>
                    <a:pt x="19819" y="13349"/>
                    <a:pt x="20023" y="13146"/>
                    <a:pt x="20023" y="12902"/>
                  </a:cubicBezTo>
                  <a:cubicBezTo>
                    <a:pt x="20023" y="12658"/>
                    <a:pt x="19819" y="12454"/>
                    <a:pt x="19575" y="12454"/>
                  </a:cubicBezTo>
                  <a:close/>
                  <a:moveTo>
                    <a:pt x="20918" y="12454"/>
                  </a:moveTo>
                  <a:cubicBezTo>
                    <a:pt x="20674" y="12454"/>
                    <a:pt x="20471" y="12658"/>
                    <a:pt x="20471" y="12902"/>
                  </a:cubicBezTo>
                  <a:cubicBezTo>
                    <a:pt x="20471" y="13146"/>
                    <a:pt x="20674" y="13349"/>
                    <a:pt x="20918" y="13349"/>
                  </a:cubicBezTo>
                  <a:cubicBezTo>
                    <a:pt x="21162" y="13349"/>
                    <a:pt x="21366" y="13146"/>
                    <a:pt x="21366" y="12902"/>
                  </a:cubicBezTo>
                  <a:cubicBezTo>
                    <a:pt x="21366" y="12658"/>
                    <a:pt x="21162" y="12454"/>
                    <a:pt x="20918" y="12454"/>
                  </a:cubicBezTo>
                  <a:close/>
                  <a:moveTo>
                    <a:pt x="366" y="12617"/>
                  </a:moveTo>
                  <a:cubicBezTo>
                    <a:pt x="163" y="12617"/>
                    <a:pt x="0" y="12780"/>
                    <a:pt x="0" y="13024"/>
                  </a:cubicBezTo>
                  <a:cubicBezTo>
                    <a:pt x="0" y="13227"/>
                    <a:pt x="163" y="13390"/>
                    <a:pt x="366" y="13390"/>
                  </a:cubicBezTo>
                  <a:lnTo>
                    <a:pt x="1953" y="13390"/>
                  </a:lnTo>
                  <a:cubicBezTo>
                    <a:pt x="2157" y="13390"/>
                    <a:pt x="2320" y="13227"/>
                    <a:pt x="2320" y="13024"/>
                  </a:cubicBezTo>
                  <a:cubicBezTo>
                    <a:pt x="2320" y="12780"/>
                    <a:pt x="2157" y="12617"/>
                    <a:pt x="1953" y="12617"/>
                  </a:cubicBezTo>
                  <a:close/>
                  <a:moveTo>
                    <a:pt x="8628" y="12617"/>
                  </a:moveTo>
                  <a:cubicBezTo>
                    <a:pt x="8424" y="12617"/>
                    <a:pt x="8262" y="12780"/>
                    <a:pt x="8262" y="13024"/>
                  </a:cubicBezTo>
                  <a:cubicBezTo>
                    <a:pt x="8262" y="13227"/>
                    <a:pt x="8424" y="13390"/>
                    <a:pt x="8628" y="13390"/>
                  </a:cubicBezTo>
                  <a:lnTo>
                    <a:pt x="12779" y="13390"/>
                  </a:lnTo>
                  <a:cubicBezTo>
                    <a:pt x="12982" y="13390"/>
                    <a:pt x="13145" y="13227"/>
                    <a:pt x="13145" y="13024"/>
                  </a:cubicBezTo>
                  <a:cubicBezTo>
                    <a:pt x="13145" y="12780"/>
                    <a:pt x="12982" y="12617"/>
                    <a:pt x="12779" y="126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35"/>
            <p:cNvSpPr/>
            <p:nvPr/>
          </p:nvSpPr>
          <p:spPr>
            <a:xfrm>
              <a:off x="4506925" y="3681100"/>
              <a:ext cx="534150" cy="335775"/>
            </a:xfrm>
            <a:custGeom>
              <a:avLst/>
              <a:gdLst/>
              <a:ahLst/>
              <a:cxnLst/>
              <a:rect l="l" t="t" r="r" b="b"/>
              <a:pathLst>
                <a:path w="21366" h="13431" extrusionOk="0">
                  <a:moveTo>
                    <a:pt x="366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2"/>
                    <a:pt x="163" y="855"/>
                    <a:pt x="366" y="855"/>
                  </a:cubicBezTo>
                  <a:lnTo>
                    <a:pt x="1953" y="855"/>
                  </a:lnTo>
                  <a:cubicBezTo>
                    <a:pt x="2157" y="855"/>
                    <a:pt x="2320" y="692"/>
                    <a:pt x="2320" y="489"/>
                  </a:cubicBezTo>
                  <a:cubicBezTo>
                    <a:pt x="2320" y="245"/>
                    <a:pt x="2157" y="82"/>
                    <a:pt x="1953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5"/>
                    <a:pt x="3337" y="489"/>
                  </a:cubicBezTo>
                  <a:cubicBezTo>
                    <a:pt x="3337" y="692"/>
                    <a:pt x="3500" y="855"/>
                    <a:pt x="3703" y="855"/>
                  </a:cubicBezTo>
                  <a:lnTo>
                    <a:pt x="7814" y="855"/>
                  </a:lnTo>
                  <a:cubicBezTo>
                    <a:pt x="8058" y="855"/>
                    <a:pt x="8221" y="692"/>
                    <a:pt x="8221" y="489"/>
                  </a:cubicBezTo>
                  <a:cubicBezTo>
                    <a:pt x="8221" y="245"/>
                    <a:pt x="8058" y="82"/>
                    <a:pt x="7814" y="82"/>
                  </a:cubicBezTo>
                  <a:close/>
                  <a:moveTo>
                    <a:pt x="9605" y="0"/>
                  </a:moveTo>
                  <a:cubicBezTo>
                    <a:pt x="9320" y="0"/>
                    <a:pt x="9157" y="204"/>
                    <a:pt x="9157" y="489"/>
                  </a:cubicBezTo>
                  <a:cubicBezTo>
                    <a:pt x="9157" y="733"/>
                    <a:pt x="9320" y="936"/>
                    <a:pt x="9605" y="936"/>
                  </a:cubicBezTo>
                  <a:cubicBezTo>
                    <a:pt x="9849" y="936"/>
                    <a:pt x="10052" y="733"/>
                    <a:pt x="10052" y="489"/>
                  </a:cubicBezTo>
                  <a:cubicBezTo>
                    <a:pt x="10052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3" y="0"/>
                    <a:pt x="10500" y="204"/>
                    <a:pt x="10500" y="489"/>
                  </a:cubicBezTo>
                  <a:cubicBezTo>
                    <a:pt x="10500" y="733"/>
                    <a:pt x="10703" y="936"/>
                    <a:pt x="10948" y="936"/>
                  </a:cubicBezTo>
                  <a:cubicBezTo>
                    <a:pt x="11192" y="936"/>
                    <a:pt x="11395" y="733"/>
                    <a:pt x="11395" y="489"/>
                  </a:cubicBezTo>
                  <a:cubicBezTo>
                    <a:pt x="11395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6" y="0"/>
                    <a:pt x="11843" y="204"/>
                    <a:pt x="11843" y="489"/>
                  </a:cubicBezTo>
                  <a:cubicBezTo>
                    <a:pt x="11843" y="733"/>
                    <a:pt x="12046" y="936"/>
                    <a:pt x="12291" y="936"/>
                  </a:cubicBezTo>
                  <a:cubicBezTo>
                    <a:pt x="12535" y="936"/>
                    <a:pt x="12738" y="733"/>
                    <a:pt x="12738" y="489"/>
                  </a:cubicBezTo>
                  <a:cubicBezTo>
                    <a:pt x="12738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89" y="0"/>
                    <a:pt x="13186" y="204"/>
                    <a:pt x="13186" y="489"/>
                  </a:cubicBezTo>
                  <a:cubicBezTo>
                    <a:pt x="13186" y="733"/>
                    <a:pt x="13389" y="936"/>
                    <a:pt x="13634" y="936"/>
                  </a:cubicBezTo>
                  <a:cubicBezTo>
                    <a:pt x="13878" y="936"/>
                    <a:pt x="14081" y="733"/>
                    <a:pt x="14081" y="489"/>
                  </a:cubicBezTo>
                  <a:cubicBezTo>
                    <a:pt x="14081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2" y="0"/>
                    <a:pt x="14529" y="204"/>
                    <a:pt x="14529" y="489"/>
                  </a:cubicBezTo>
                  <a:cubicBezTo>
                    <a:pt x="14529" y="733"/>
                    <a:pt x="14732" y="936"/>
                    <a:pt x="14977" y="936"/>
                  </a:cubicBezTo>
                  <a:cubicBezTo>
                    <a:pt x="15221" y="936"/>
                    <a:pt x="15424" y="733"/>
                    <a:pt x="15424" y="489"/>
                  </a:cubicBezTo>
                  <a:cubicBezTo>
                    <a:pt x="15424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5" y="0"/>
                    <a:pt x="15872" y="204"/>
                    <a:pt x="15872" y="489"/>
                  </a:cubicBezTo>
                  <a:cubicBezTo>
                    <a:pt x="15872" y="733"/>
                    <a:pt x="16075" y="936"/>
                    <a:pt x="16320" y="936"/>
                  </a:cubicBezTo>
                  <a:cubicBezTo>
                    <a:pt x="16564" y="936"/>
                    <a:pt x="16767" y="733"/>
                    <a:pt x="16767" y="489"/>
                  </a:cubicBezTo>
                  <a:cubicBezTo>
                    <a:pt x="16767" y="204"/>
                    <a:pt x="16564" y="0"/>
                    <a:pt x="16320" y="0"/>
                  </a:cubicBezTo>
                  <a:close/>
                  <a:moveTo>
                    <a:pt x="366" y="1872"/>
                  </a:moveTo>
                  <a:cubicBezTo>
                    <a:pt x="163" y="1872"/>
                    <a:pt x="0" y="2035"/>
                    <a:pt x="0" y="2279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3" y="2646"/>
                  </a:lnTo>
                  <a:cubicBezTo>
                    <a:pt x="2157" y="2646"/>
                    <a:pt x="2320" y="2483"/>
                    <a:pt x="2320" y="2279"/>
                  </a:cubicBezTo>
                  <a:cubicBezTo>
                    <a:pt x="2320" y="2035"/>
                    <a:pt x="2157" y="1872"/>
                    <a:pt x="1953" y="1872"/>
                  </a:cubicBezTo>
                  <a:close/>
                  <a:moveTo>
                    <a:pt x="3703" y="1872"/>
                  </a:moveTo>
                  <a:cubicBezTo>
                    <a:pt x="3500" y="1872"/>
                    <a:pt x="3337" y="2035"/>
                    <a:pt x="3337" y="2279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79"/>
                  </a:cubicBezTo>
                  <a:cubicBezTo>
                    <a:pt x="8221" y="2035"/>
                    <a:pt x="8058" y="1872"/>
                    <a:pt x="7814" y="1872"/>
                  </a:cubicBezTo>
                  <a:close/>
                  <a:moveTo>
                    <a:pt x="366" y="3663"/>
                  </a:moveTo>
                  <a:cubicBezTo>
                    <a:pt x="163" y="3663"/>
                    <a:pt x="0" y="3867"/>
                    <a:pt x="0" y="4070"/>
                  </a:cubicBezTo>
                  <a:cubicBezTo>
                    <a:pt x="0" y="4274"/>
                    <a:pt x="163" y="4436"/>
                    <a:pt x="366" y="4436"/>
                  </a:cubicBezTo>
                  <a:lnTo>
                    <a:pt x="1953" y="4436"/>
                  </a:lnTo>
                  <a:cubicBezTo>
                    <a:pt x="2157" y="4436"/>
                    <a:pt x="2320" y="4274"/>
                    <a:pt x="2320" y="4070"/>
                  </a:cubicBezTo>
                  <a:cubicBezTo>
                    <a:pt x="2320" y="3867"/>
                    <a:pt x="2157" y="3663"/>
                    <a:pt x="1953" y="3663"/>
                  </a:cubicBezTo>
                  <a:close/>
                  <a:moveTo>
                    <a:pt x="3703" y="3663"/>
                  </a:moveTo>
                  <a:cubicBezTo>
                    <a:pt x="3500" y="3663"/>
                    <a:pt x="3337" y="3867"/>
                    <a:pt x="3337" y="4070"/>
                  </a:cubicBezTo>
                  <a:cubicBezTo>
                    <a:pt x="3337" y="4274"/>
                    <a:pt x="3500" y="4436"/>
                    <a:pt x="3703" y="4436"/>
                  </a:cubicBezTo>
                  <a:lnTo>
                    <a:pt x="7814" y="4436"/>
                  </a:lnTo>
                  <a:cubicBezTo>
                    <a:pt x="8058" y="4436"/>
                    <a:pt x="8221" y="4274"/>
                    <a:pt x="8221" y="4070"/>
                  </a:cubicBezTo>
                  <a:cubicBezTo>
                    <a:pt x="8221" y="3867"/>
                    <a:pt x="8058" y="3663"/>
                    <a:pt x="7814" y="3663"/>
                  </a:cubicBezTo>
                  <a:close/>
                  <a:moveTo>
                    <a:pt x="9605" y="3622"/>
                  </a:moveTo>
                  <a:cubicBezTo>
                    <a:pt x="9320" y="3622"/>
                    <a:pt x="9157" y="3826"/>
                    <a:pt x="9157" y="4070"/>
                  </a:cubicBezTo>
                  <a:cubicBezTo>
                    <a:pt x="9157" y="4314"/>
                    <a:pt x="9320" y="4518"/>
                    <a:pt x="9605" y="4518"/>
                  </a:cubicBezTo>
                  <a:cubicBezTo>
                    <a:pt x="9849" y="4518"/>
                    <a:pt x="10052" y="4314"/>
                    <a:pt x="10052" y="4070"/>
                  </a:cubicBezTo>
                  <a:cubicBezTo>
                    <a:pt x="10052" y="3826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3" y="3622"/>
                    <a:pt x="10500" y="3826"/>
                    <a:pt x="10500" y="4070"/>
                  </a:cubicBezTo>
                  <a:cubicBezTo>
                    <a:pt x="10500" y="4314"/>
                    <a:pt x="10703" y="4518"/>
                    <a:pt x="10948" y="4518"/>
                  </a:cubicBezTo>
                  <a:cubicBezTo>
                    <a:pt x="11192" y="4518"/>
                    <a:pt x="11395" y="4314"/>
                    <a:pt x="11395" y="4070"/>
                  </a:cubicBezTo>
                  <a:cubicBezTo>
                    <a:pt x="11395" y="3826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6" y="3622"/>
                    <a:pt x="11843" y="3826"/>
                    <a:pt x="11843" y="4070"/>
                  </a:cubicBezTo>
                  <a:cubicBezTo>
                    <a:pt x="11843" y="4314"/>
                    <a:pt x="12046" y="4518"/>
                    <a:pt x="12291" y="4518"/>
                  </a:cubicBezTo>
                  <a:cubicBezTo>
                    <a:pt x="12535" y="4518"/>
                    <a:pt x="12738" y="4314"/>
                    <a:pt x="12738" y="4070"/>
                  </a:cubicBezTo>
                  <a:cubicBezTo>
                    <a:pt x="12738" y="3826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89" y="3622"/>
                    <a:pt x="13186" y="3826"/>
                    <a:pt x="13186" y="4070"/>
                  </a:cubicBezTo>
                  <a:cubicBezTo>
                    <a:pt x="13186" y="4314"/>
                    <a:pt x="13389" y="4518"/>
                    <a:pt x="13634" y="4518"/>
                  </a:cubicBezTo>
                  <a:cubicBezTo>
                    <a:pt x="13878" y="4518"/>
                    <a:pt x="14081" y="4314"/>
                    <a:pt x="14081" y="4070"/>
                  </a:cubicBezTo>
                  <a:cubicBezTo>
                    <a:pt x="14081" y="3826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2" y="3622"/>
                    <a:pt x="14529" y="3826"/>
                    <a:pt x="14529" y="4070"/>
                  </a:cubicBezTo>
                  <a:cubicBezTo>
                    <a:pt x="14529" y="4314"/>
                    <a:pt x="14732" y="4518"/>
                    <a:pt x="14977" y="4518"/>
                  </a:cubicBezTo>
                  <a:cubicBezTo>
                    <a:pt x="15221" y="4518"/>
                    <a:pt x="15424" y="4314"/>
                    <a:pt x="15424" y="4070"/>
                  </a:cubicBezTo>
                  <a:cubicBezTo>
                    <a:pt x="15424" y="3826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5" y="3622"/>
                    <a:pt x="15872" y="3826"/>
                    <a:pt x="15872" y="4070"/>
                  </a:cubicBezTo>
                  <a:cubicBezTo>
                    <a:pt x="15872" y="4314"/>
                    <a:pt x="16075" y="4518"/>
                    <a:pt x="16320" y="4518"/>
                  </a:cubicBezTo>
                  <a:cubicBezTo>
                    <a:pt x="16564" y="4518"/>
                    <a:pt x="16767" y="4314"/>
                    <a:pt x="16767" y="4070"/>
                  </a:cubicBezTo>
                  <a:cubicBezTo>
                    <a:pt x="16767" y="3826"/>
                    <a:pt x="16564" y="3622"/>
                    <a:pt x="16320" y="3622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57"/>
                    <a:pt x="0" y="5861"/>
                  </a:cubicBezTo>
                  <a:cubicBezTo>
                    <a:pt x="0" y="6064"/>
                    <a:pt x="163" y="6227"/>
                    <a:pt x="366" y="6227"/>
                  </a:cubicBezTo>
                  <a:lnTo>
                    <a:pt x="1953" y="6227"/>
                  </a:lnTo>
                  <a:cubicBezTo>
                    <a:pt x="2157" y="6227"/>
                    <a:pt x="2320" y="6064"/>
                    <a:pt x="2320" y="5861"/>
                  </a:cubicBezTo>
                  <a:cubicBezTo>
                    <a:pt x="2320" y="5657"/>
                    <a:pt x="2157" y="5454"/>
                    <a:pt x="1953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57"/>
                    <a:pt x="3337" y="5861"/>
                  </a:cubicBezTo>
                  <a:cubicBezTo>
                    <a:pt x="3337" y="6064"/>
                    <a:pt x="3500" y="6227"/>
                    <a:pt x="3703" y="6227"/>
                  </a:cubicBezTo>
                  <a:lnTo>
                    <a:pt x="7814" y="6227"/>
                  </a:lnTo>
                  <a:cubicBezTo>
                    <a:pt x="8058" y="6227"/>
                    <a:pt x="8221" y="6064"/>
                    <a:pt x="8221" y="5861"/>
                  </a:cubicBezTo>
                  <a:cubicBezTo>
                    <a:pt x="8221" y="5657"/>
                    <a:pt x="8058" y="5454"/>
                    <a:pt x="7814" y="5454"/>
                  </a:cubicBezTo>
                  <a:close/>
                  <a:moveTo>
                    <a:pt x="366" y="7285"/>
                  </a:moveTo>
                  <a:cubicBezTo>
                    <a:pt x="163" y="7285"/>
                    <a:pt x="0" y="7448"/>
                    <a:pt x="0" y="7651"/>
                  </a:cubicBezTo>
                  <a:cubicBezTo>
                    <a:pt x="0" y="7855"/>
                    <a:pt x="163" y="8058"/>
                    <a:pt x="366" y="8058"/>
                  </a:cubicBezTo>
                  <a:lnTo>
                    <a:pt x="1953" y="8058"/>
                  </a:lnTo>
                  <a:cubicBezTo>
                    <a:pt x="2157" y="8058"/>
                    <a:pt x="2320" y="7855"/>
                    <a:pt x="2320" y="7651"/>
                  </a:cubicBezTo>
                  <a:cubicBezTo>
                    <a:pt x="2320" y="7448"/>
                    <a:pt x="2157" y="7285"/>
                    <a:pt x="1953" y="7285"/>
                  </a:cubicBezTo>
                  <a:close/>
                  <a:moveTo>
                    <a:pt x="3703" y="7285"/>
                  </a:moveTo>
                  <a:cubicBezTo>
                    <a:pt x="3500" y="7285"/>
                    <a:pt x="3337" y="7448"/>
                    <a:pt x="3337" y="7651"/>
                  </a:cubicBezTo>
                  <a:cubicBezTo>
                    <a:pt x="3337" y="7855"/>
                    <a:pt x="3500" y="8058"/>
                    <a:pt x="3703" y="8058"/>
                  </a:cubicBezTo>
                  <a:lnTo>
                    <a:pt x="7814" y="8058"/>
                  </a:lnTo>
                  <a:cubicBezTo>
                    <a:pt x="8058" y="8058"/>
                    <a:pt x="8221" y="7855"/>
                    <a:pt x="8221" y="7651"/>
                  </a:cubicBezTo>
                  <a:cubicBezTo>
                    <a:pt x="8221" y="7448"/>
                    <a:pt x="8058" y="7285"/>
                    <a:pt x="7814" y="7285"/>
                  </a:cubicBezTo>
                  <a:close/>
                  <a:moveTo>
                    <a:pt x="14203" y="8791"/>
                  </a:moveTo>
                  <a:cubicBezTo>
                    <a:pt x="13959" y="8791"/>
                    <a:pt x="13756" y="8994"/>
                    <a:pt x="13756" y="9239"/>
                  </a:cubicBezTo>
                  <a:cubicBezTo>
                    <a:pt x="13756" y="9483"/>
                    <a:pt x="13959" y="9686"/>
                    <a:pt x="14203" y="9686"/>
                  </a:cubicBezTo>
                  <a:cubicBezTo>
                    <a:pt x="14447" y="9686"/>
                    <a:pt x="14651" y="9483"/>
                    <a:pt x="14651" y="9239"/>
                  </a:cubicBezTo>
                  <a:cubicBezTo>
                    <a:pt x="14651" y="8994"/>
                    <a:pt x="14447" y="8791"/>
                    <a:pt x="14203" y="8791"/>
                  </a:cubicBezTo>
                  <a:close/>
                  <a:moveTo>
                    <a:pt x="15546" y="8791"/>
                  </a:moveTo>
                  <a:cubicBezTo>
                    <a:pt x="15302" y="8791"/>
                    <a:pt x="15099" y="8994"/>
                    <a:pt x="15099" y="9239"/>
                  </a:cubicBezTo>
                  <a:cubicBezTo>
                    <a:pt x="15099" y="9483"/>
                    <a:pt x="15302" y="9686"/>
                    <a:pt x="15546" y="9686"/>
                  </a:cubicBezTo>
                  <a:cubicBezTo>
                    <a:pt x="15790" y="9686"/>
                    <a:pt x="15994" y="9483"/>
                    <a:pt x="15994" y="9239"/>
                  </a:cubicBezTo>
                  <a:cubicBezTo>
                    <a:pt x="15994" y="8994"/>
                    <a:pt x="15790" y="8791"/>
                    <a:pt x="15546" y="8791"/>
                  </a:cubicBezTo>
                  <a:close/>
                  <a:moveTo>
                    <a:pt x="16889" y="8791"/>
                  </a:moveTo>
                  <a:cubicBezTo>
                    <a:pt x="16645" y="8791"/>
                    <a:pt x="16442" y="8994"/>
                    <a:pt x="16442" y="9239"/>
                  </a:cubicBezTo>
                  <a:cubicBezTo>
                    <a:pt x="16442" y="9483"/>
                    <a:pt x="16645" y="9686"/>
                    <a:pt x="16889" y="9686"/>
                  </a:cubicBezTo>
                  <a:cubicBezTo>
                    <a:pt x="17133" y="9686"/>
                    <a:pt x="17337" y="9483"/>
                    <a:pt x="17337" y="9239"/>
                  </a:cubicBezTo>
                  <a:cubicBezTo>
                    <a:pt x="17337" y="8994"/>
                    <a:pt x="17133" y="8791"/>
                    <a:pt x="16889" y="8791"/>
                  </a:cubicBezTo>
                  <a:close/>
                  <a:moveTo>
                    <a:pt x="18232" y="8791"/>
                  </a:moveTo>
                  <a:cubicBezTo>
                    <a:pt x="17988" y="8791"/>
                    <a:pt x="17785" y="8994"/>
                    <a:pt x="17785" y="9239"/>
                  </a:cubicBezTo>
                  <a:cubicBezTo>
                    <a:pt x="17785" y="9483"/>
                    <a:pt x="17988" y="9686"/>
                    <a:pt x="18232" y="9686"/>
                  </a:cubicBezTo>
                  <a:cubicBezTo>
                    <a:pt x="18476" y="9686"/>
                    <a:pt x="18680" y="9483"/>
                    <a:pt x="18680" y="9239"/>
                  </a:cubicBezTo>
                  <a:cubicBezTo>
                    <a:pt x="18680" y="8994"/>
                    <a:pt x="18476" y="8791"/>
                    <a:pt x="18232" y="8791"/>
                  </a:cubicBezTo>
                  <a:close/>
                  <a:moveTo>
                    <a:pt x="19575" y="8791"/>
                  </a:moveTo>
                  <a:cubicBezTo>
                    <a:pt x="19331" y="8791"/>
                    <a:pt x="19128" y="8994"/>
                    <a:pt x="19128" y="9239"/>
                  </a:cubicBezTo>
                  <a:cubicBezTo>
                    <a:pt x="19128" y="9483"/>
                    <a:pt x="19331" y="9686"/>
                    <a:pt x="19575" y="9686"/>
                  </a:cubicBezTo>
                  <a:cubicBezTo>
                    <a:pt x="19819" y="9686"/>
                    <a:pt x="20023" y="9483"/>
                    <a:pt x="20023" y="9239"/>
                  </a:cubicBezTo>
                  <a:cubicBezTo>
                    <a:pt x="20023" y="8994"/>
                    <a:pt x="19819" y="8791"/>
                    <a:pt x="19575" y="8791"/>
                  </a:cubicBezTo>
                  <a:close/>
                  <a:moveTo>
                    <a:pt x="20918" y="8791"/>
                  </a:moveTo>
                  <a:cubicBezTo>
                    <a:pt x="20674" y="8791"/>
                    <a:pt x="20471" y="8994"/>
                    <a:pt x="20471" y="9239"/>
                  </a:cubicBezTo>
                  <a:cubicBezTo>
                    <a:pt x="20471" y="9483"/>
                    <a:pt x="20674" y="9686"/>
                    <a:pt x="20918" y="9686"/>
                  </a:cubicBezTo>
                  <a:cubicBezTo>
                    <a:pt x="21162" y="9686"/>
                    <a:pt x="21366" y="9483"/>
                    <a:pt x="21366" y="9239"/>
                  </a:cubicBezTo>
                  <a:cubicBezTo>
                    <a:pt x="21366" y="8994"/>
                    <a:pt x="21162" y="8791"/>
                    <a:pt x="20918" y="8791"/>
                  </a:cubicBezTo>
                  <a:close/>
                  <a:moveTo>
                    <a:pt x="366" y="9076"/>
                  </a:moveTo>
                  <a:cubicBezTo>
                    <a:pt x="163" y="9076"/>
                    <a:pt x="0" y="9239"/>
                    <a:pt x="0" y="9442"/>
                  </a:cubicBezTo>
                  <a:cubicBezTo>
                    <a:pt x="0" y="9646"/>
                    <a:pt x="163" y="9849"/>
                    <a:pt x="366" y="9849"/>
                  </a:cubicBezTo>
                  <a:lnTo>
                    <a:pt x="1953" y="9849"/>
                  </a:lnTo>
                  <a:cubicBezTo>
                    <a:pt x="2157" y="9849"/>
                    <a:pt x="2320" y="9646"/>
                    <a:pt x="2320" y="9442"/>
                  </a:cubicBezTo>
                  <a:cubicBezTo>
                    <a:pt x="2320" y="9239"/>
                    <a:pt x="2157" y="9076"/>
                    <a:pt x="1953" y="9076"/>
                  </a:cubicBezTo>
                  <a:close/>
                  <a:moveTo>
                    <a:pt x="8628" y="9076"/>
                  </a:moveTo>
                  <a:cubicBezTo>
                    <a:pt x="8424" y="9076"/>
                    <a:pt x="8262" y="9239"/>
                    <a:pt x="8262" y="9442"/>
                  </a:cubicBezTo>
                  <a:cubicBezTo>
                    <a:pt x="8262" y="9646"/>
                    <a:pt x="8424" y="9849"/>
                    <a:pt x="8628" y="9849"/>
                  </a:cubicBezTo>
                  <a:lnTo>
                    <a:pt x="12779" y="9849"/>
                  </a:lnTo>
                  <a:cubicBezTo>
                    <a:pt x="12982" y="9849"/>
                    <a:pt x="13145" y="9646"/>
                    <a:pt x="13145" y="9442"/>
                  </a:cubicBezTo>
                  <a:cubicBezTo>
                    <a:pt x="13145" y="9239"/>
                    <a:pt x="12982" y="9076"/>
                    <a:pt x="12779" y="9076"/>
                  </a:cubicBezTo>
                  <a:close/>
                  <a:moveTo>
                    <a:pt x="366" y="10867"/>
                  </a:moveTo>
                  <a:cubicBezTo>
                    <a:pt x="163" y="10867"/>
                    <a:pt x="0" y="11029"/>
                    <a:pt x="0" y="11233"/>
                  </a:cubicBezTo>
                  <a:cubicBezTo>
                    <a:pt x="0" y="11477"/>
                    <a:pt x="163" y="11640"/>
                    <a:pt x="366" y="11640"/>
                  </a:cubicBezTo>
                  <a:lnTo>
                    <a:pt x="1953" y="11640"/>
                  </a:lnTo>
                  <a:cubicBezTo>
                    <a:pt x="2157" y="11640"/>
                    <a:pt x="2320" y="11477"/>
                    <a:pt x="2320" y="11233"/>
                  </a:cubicBezTo>
                  <a:cubicBezTo>
                    <a:pt x="2320" y="11029"/>
                    <a:pt x="2157" y="10867"/>
                    <a:pt x="1953" y="10867"/>
                  </a:cubicBezTo>
                  <a:close/>
                  <a:moveTo>
                    <a:pt x="8628" y="10867"/>
                  </a:moveTo>
                  <a:cubicBezTo>
                    <a:pt x="8424" y="10867"/>
                    <a:pt x="8262" y="11029"/>
                    <a:pt x="8262" y="11233"/>
                  </a:cubicBezTo>
                  <a:cubicBezTo>
                    <a:pt x="8262" y="11477"/>
                    <a:pt x="8424" y="11640"/>
                    <a:pt x="8628" y="11640"/>
                  </a:cubicBezTo>
                  <a:lnTo>
                    <a:pt x="12779" y="11640"/>
                  </a:lnTo>
                  <a:cubicBezTo>
                    <a:pt x="12982" y="11640"/>
                    <a:pt x="13145" y="11477"/>
                    <a:pt x="13145" y="11233"/>
                  </a:cubicBezTo>
                  <a:cubicBezTo>
                    <a:pt x="13145" y="11029"/>
                    <a:pt x="12982" y="10867"/>
                    <a:pt x="12779" y="10867"/>
                  </a:cubicBezTo>
                  <a:close/>
                  <a:moveTo>
                    <a:pt x="14203" y="12494"/>
                  </a:moveTo>
                  <a:cubicBezTo>
                    <a:pt x="13959" y="12494"/>
                    <a:pt x="13756" y="12698"/>
                    <a:pt x="13756" y="12942"/>
                  </a:cubicBezTo>
                  <a:cubicBezTo>
                    <a:pt x="13756" y="13186"/>
                    <a:pt x="13959" y="13390"/>
                    <a:pt x="14203" y="13390"/>
                  </a:cubicBezTo>
                  <a:cubicBezTo>
                    <a:pt x="14447" y="13390"/>
                    <a:pt x="14651" y="13186"/>
                    <a:pt x="14651" y="12942"/>
                  </a:cubicBezTo>
                  <a:cubicBezTo>
                    <a:pt x="14651" y="12698"/>
                    <a:pt x="14447" y="12494"/>
                    <a:pt x="14203" y="12494"/>
                  </a:cubicBezTo>
                  <a:close/>
                  <a:moveTo>
                    <a:pt x="15546" y="12494"/>
                  </a:moveTo>
                  <a:cubicBezTo>
                    <a:pt x="15302" y="12494"/>
                    <a:pt x="15099" y="12698"/>
                    <a:pt x="15099" y="12942"/>
                  </a:cubicBezTo>
                  <a:cubicBezTo>
                    <a:pt x="15099" y="13186"/>
                    <a:pt x="15302" y="13390"/>
                    <a:pt x="15546" y="13390"/>
                  </a:cubicBezTo>
                  <a:cubicBezTo>
                    <a:pt x="15790" y="13390"/>
                    <a:pt x="15994" y="13186"/>
                    <a:pt x="15994" y="12942"/>
                  </a:cubicBezTo>
                  <a:cubicBezTo>
                    <a:pt x="15994" y="12698"/>
                    <a:pt x="15790" y="12494"/>
                    <a:pt x="15546" y="12494"/>
                  </a:cubicBezTo>
                  <a:close/>
                  <a:moveTo>
                    <a:pt x="16889" y="12494"/>
                  </a:moveTo>
                  <a:cubicBezTo>
                    <a:pt x="16645" y="12494"/>
                    <a:pt x="16442" y="12698"/>
                    <a:pt x="16442" y="12942"/>
                  </a:cubicBezTo>
                  <a:cubicBezTo>
                    <a:pt x="16442" y="13186"/>
                    <a:pt x="16645" y="13390"/>
                    <a:pt x="16889" y="13390"/>
                  </a:cubicBezTo>
                  <a:cubicBezTo>
                    <a:pt x="17133" y="13390"/>
                    <a:pt x="17337" y="13186"/>
                    <a:pt x="17337" y="12942"/>
                  </a:cubicBezTo>
                  <a:cubicBezTo>
                    <a:pt x="17337" y="12698"/>
                    <a:pt x="17133" y="12494"/>
                    <a:pt x="16889" y="12494"/>
                  </a:cubicBezTo>
                  <a:close/>
                  <a:moveTo>
                    <a:pt x="18232" y="12494"/>
                  </a:moveTo>
                  <a:cubicBezTo>
                    <a:pt x="17988" y="12494"/>
                    <a:pt x="17785" y="12698"/>
                    <a:pt x="17785" y="12942"/>
                  </a:cubicBezTo>
                  <a:cubicBezTo>
                    <a:pt x="17785" y="13186"/>
                    <a:pt x="17988" y="13390"/>
                    <a:pt x="18232" y="13390"/>
                  </a:cubicBezTo>
                  <a:cubicBezTo>
                    <a:pt x="18476" y="13390"/>
                    <a:pt x="18680" y="13186"/>
                    <a:pt x="18680" y="12942"/>
                  </a:cubicBezTo>
                  <a:cubicBezTo>
                    <a:pt x="18680" y="12698"/>
                    <a:pt x="18476" y="12494"/>
                    <a:pt x="18232" y="12494"/>
                  </a:cubicBezTo>
                  <a:close/>
                  <a:moveTo>
                    <a:pt x="19575" y="12494"/>
                  </a:moveTo>
                  <a:cubicBezTo>
                    <a:pt x="19331" y="12494"/>
                    <a:pt x="19128" y="12698"/>
                    <a:pt x="19128" y="12942"/>
                  </a:cubicBezTo>
                  <a:cubicBezTo>
                    <a:pt x="19128" y="13186"/>
                    <a:pt x="19331" y="13390"/>
                    <a:pt x="19575" y="13390"/>
                  </a:cubicBezTo>
                  <a:cubicBezTo>
                    <a:pt x="19819" y="13390"/>
                    <a:pt x="20023" y="13186"/>
                    <a:pt x="20023" y="12942"/>
                  </a:cubicBezTo>
                  <a:cubicBezTo>
                    <a:pt x="20023" y="12698"/>
                    <a:pt x="19819" y="12494"/>
                    <a:pt x="19575" y="12494"/>
                  </a:cubicBezTo>
                  <a:close/>
                  <a:moveTo>
                    <a:pt x="20918" y="12494"/>
                  </a:moveTo>
                  <a:cubicBezTo>
                    <a:pt x="20674" y="12494"/>
                    <a:pt x="20471" y="12698"/>
                    <a:pt x="20471" y="12942"/>
                  </a:cubicBezTo>
                  <a:cubicBezTo>
                    <a:pt x="20471" y="13186"/>
                    <a:pt x="20674" y="13390"/>
                    <a:pt x="20918" y="13390"/>
                  </a:cubicBezTo>
                  <a:cubicBezTo>
                    <a:pt x="21162" y="13390"/>
                    <a:pt x="21366" y="13186"/>
                    <a:pt x="21366" y="12942"/>
                  </a:cubicBezTo>
                  <a:cubicBezTo>
                    <a:pt x="21366" y="12698"/>
                    <a:pt x="21162" y="12494"/>
                    <a:pt x="20918" y="12494"/>
                  </a:cubicBezTo>
                  <a:close/>
                  <a:moveTo>
                    <a:pt x="366" y="12657"/>
                  </a:moveTo>
                  <a:cubicBezTo>
                    <a:pt x="163" y="12657"/>
                    <a:pt x="0" y="12820"/>
                    <a:pt x="0" y="13064"/>
                  </a:cubicBezTo>
                  <a:cubicBezTo>
                    <a:pt x="0" y="13268"/>
                    <a:pt x="163" y="13430"/>
                    <a:pt x="366" y="13430"/>
                  </a:cubicBezTo>
                  <a:lnTo>
                    <a:pt x="1953" y="13430"/>
                  </a:lnTo>
                  <a:cubicBezTo>
                    <a:pt x="2157" y="13430"/>
                    <a:pt x="2320" y="13268"/>
                    <a:pt x="2320" y="13064"/>
                  </a:cubicBezTo>
                  <a:cubicBezTo>
                    <a:pt x="2320" y="12820"/>
                    <a:pt x="2157" y="12657"/>
                    <a:pt x="1953" y="12657"/>
                  </a:cubicBezTo>
                  <a:close/>
                  <a:moveTo>
                    <a:pt x="8628" y="12657"/>
                  </a:moveTo>
                  <a:cubicBezTo>
                    <a:pt x="8424" y="12657"/>
                    <a:pt x="8262" y="12820"/>
                    <a:pt x="8262" y="13064"/>
                  </a:cubicBezTo>
                  <a:cubicBezTo>
                    <a:pt x="8262" y="13268"/>
                    <a:pt x="8424" y="13430"/>
                    <a:pt x="8628" y="13430"/>
                  </a:cubicBezTo>
                  <a:lnTo>
                    <a:pt x="12779" y="13430"/>
                  </a:lnTo>
                  <a:cubicBezTo>
                    <a:pt x="12982" y="13430"/>
                    <a:pt x="13145" y="13268"/>
                    <a:pt x="13145" y="13064"/>
                  </a:cubicBezTo>
                  <a:cubicBezTo>
                    <a:pt x="13145" y="12820"/>
                    <a:pt x="12982" y="12657"/>
                    <a:pt x="12779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35"/>
            <p:cNvSpPr/>
            <p:nvPr/>
          </p:nvSpPr>
          <p:spPr>
            <a:xfrm>
              <a:off x="5110250" y="295362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3"/>
                    <a:pt x="163" y="856"/>
                    <a:pt x="367" y="856"/>
                  </a:cubicBezTo>
                  <a:lnTo>
                    <a:pt x="1954" y="856"/>
                  </a:lnTo>
                  <a:cubicBezTo>
                    <a:pt x="2157" y="856"/>
                    <a:pt x="2361" y="693"/>
                    <a:pt x="2361" y="489"/>
                  </a:cubicBezTo>
                  <a:cubicBezTo>
                    <a:pt x="2361" y="245"/>
                    <a:pt x="2157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0" y="82"/>
                    <a:pt x="3338" y="245"/>
                    <a:pt x="3338" y="489"/>
                  </a:cubicBezTo>
                  <a:cubicBezTo>
                    <a:pt x="3338" y="693"/>
                    <a:pt x="3500" y="856"/>
                    <a:pt x="3704" y="856"/>
                  </a:cubicBezTo>
                  <a:lnTo>
                    <a:pt x="7814" y="856"/>
                  </a:lnTo>
                  <a:cubicBezTo>
                    <a:pt x="8058" y="856"/>
                    <a:pt x="8221" y="693"/>
                    <a:pt x="8221" y="489"/>
                  </a:cubicBezTo>
                  <a:cubicBezTo>
                    <a:pt x="8221" y="245"/>
                    <a:pt x="8058" y="82"/>
                    <a:pt x="7814" y="82"/>
                  </a:cubicBezTo>
                  <a:close/>
                  <a:moveTo>
                    <a:pt x="9605" y="1"/>
                  </a:moveTo>
                  <a:cubicBezTo>
                    <a:pt x="9361" y="1"/>
                    <a:pt x="9157" y="204"/>
                    <a:pt x="9157" y="489"/>
                  </a:cubicBezTo>
                  <a:cubicBezTo>
                    <a:pt x="9157" y="733"/>
                    <a:pt x="9361" y="937"/>
                    <a:pt x="9605" y="937"/>
                  </a:cubicBezTo>
                  <a:cubicBezTo>
                    <a:pt x="9849" y="937"/>
                    <a:pt x="10053" y="733"/>
                    <a:pt x="10053" y="489"/>
                  </a:cubicBezTo>
                  <a:cubicBezTo>
                    <a:pt x="10053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4" y="1"/>
                    <a:pt x="10500" y="204"/>
                    <a:pt x="10500" y="489"/>
                  </a:cubicBezTo>
                  <a:cubicBezTo>
                    <a:pt x="10500" y="733"/>
                    <a:pt x="10704" y="937"/>
                    <a:pt x="10948" y="937"/>
                  </a:cubicBezTo>
                  <a:cubicBezTo>
                    <a:pt x="11192" y="937"/>
                    <a:pt x="11396" y="733"/>
                    <a:pt x="11396" y="489"/>
                  </a:cubicBezTo>
                  <a:cubicBezTo>
                    <a:pt x="11396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7" y="1"/>
                    <a:pt x="11843" y="204"/>
                    <a:pt x="11843" y="489"/>
                  </a:cubicBezTo>
                  <a:cubicBezTo>
                    <a:pt x="11843" y="733"/>
                    <a:pt x="12047" y="937"/>
                    <a:pt x="12291" y="937"/>
                  </a:cubicBezTo>
                  <a:cubicBezTo>
                    <a:pt x="12535" y="937"/>
                    <a:pt x="12739" y="733"/>
                    <a:pt x="12739" y="489"/>
                  </a:cubicBezTo>
                  <a:cubicBezTo>
                    <a:pt x="12739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90" y="1"/>
                    <a:pt x="13186" y="204"/>
                    <a:pt x="13186" y="489"/>
                  </a:cubicBezTo>
                  <a:cubicBezTo>
                    <a:pt x="13186" y="733"/>
                    <a:pt x="13390" y="937"/>
                    <a:pt x="13634" y="937"/>
                  </a:cubicBezTo>
                  <a:cubicBezTo>
                    <a:pt x="13878" y="937"/>
                    <a:pt x="14082" y="733"/>
                    <a:pt x="14082" y="489"/>
                  </a:cubicBezTo>
                  <a:cubicBezTo>
                    <a:pt x="14082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3" y="1"/>
                    <a:pt x="14529" y="204"/>
                    <a:pt x="14529" y="489"/>
                  </a:cubicBezTo>
                  <a:cubicBezTo>
                    <a:pt x="14529" y="733"/>
                    <a:pt x="14733" y="937"/>
                    <a:pt x="14977" y="937"/>
                  </a:cubicBezTo>
                  <a:cubicBezTo>
                    <a:pt x="15221" y="937"/>
                    <a:pt x="15425" y="733"/>
                    <a:pt x="15425" y="489"/>
                  </a:cubicBezTo>
                  <a:cubicBezTo>
                    <a:pt x="15425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6" y="1"/>
                    <a:pt x="15872" y="204"/>
                    <a:pt x="15872" y="489"/>
                  </a:cubicBezTo>
                  <a:cubicBezTo>
                    <a:pt x="15872" y="733"/>
                    <a:pt x="16076" y="937"/>
                    <a:pt x="16320" y="937"/>
                  </a:cubicBezTo>
                  <a:cubicBezTo>
                    <a:pt x="16564" y="937"/>
                    <a:pt x="16768" y="733"/>
                    <a:pt x="16768" y="489"/>
                  </a:cubicBezTo>
                  <a:cubicBezTo>
                    <a:pt x="16768" y="204"/>
                    <a:pt x="16564" y="1"/>
                    <a:pt x="16320" y="1"/>
                  </a:cubicBezTo>
                  <a:close/>
                  <a:moveTo>
                    <a:pt x="367" y="1873"/>
                  </a:moveTo>
                  <a:cubicBezTo>
                    <a:pt x="163" y="1873"/>
                    <a:pt x="0" y="2036"/>
                    <a:pt x="0" y="2280"/>
                  </a:cubicBezTo>
                  <a:cubicBezTo>
                    <a:pt x="0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7" y="2646"/>
                    <a:pt x="2361" y="2483"/>
                    <a:pt x="2361" y="2280"/>
                  </a:cubicBezTo>
                  <a:cubicBezTo>
                    <a:pt x="2361" y="2036"/>
                    <a:pt x="2157" y="1873"/>
                    <a:pt x="1954" y="1873"/>
                  </a:cubicBezTo>
                  <a:close/>
                  <a:moveTo>
                    <a:pt x="3704" y="1873"/>
                  </a:moveTo>
                  <a:cubicBezTo>
                    <a:pt x="3500" y="1873"/>
                    <a:pt x="3338" y="2036"/>
                    <a:pt x="3338" y="2280"/>
                  </a:cubicBezTo>
                  <a:cubicBezTo>
                    <a:pt x="3338" y="2483"/>
                    <a:pt x="3500" y="2646"/>
                    <a:pt x="3704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80"/>
                  </a:cubicBezTo>
                  <a:cubicBezTo>
                    <a:pt x="8221" y="2036"/>
                    <a:pt x="8058" y="1873"/>
                    <a:pt x="7814" y="1873"/>
                  </a:cubicBezTo>
                  <a:close/>
                  <a:moveTo>
                    <a:pt x="367" y="3664"/>
                  </a:moveTo>
                  <a:cubicBezTo>
                    <a:pt x="163" y="3664"/>
                    <a:pt x="0" y="3867"/>
                    <a:pt x="0" y="4071"/>
                  </a:cubicBezTo>
                  <a:cubicBezTo>
                    <a:pt x="0" y="4274"/>
                    <a:pt x="163" y="4437"/>
                    <a:pt x="367" y="4437"/>
                  </a:cubicBezTo>
                  <a:lnTo>
                    <a:pt x="1954" y="4437"/>
                  </a:lnTo>
                  <a:cubicBezTo>
                    <a:pt x="2157" y="4437"/>
                    <a:pt x="2361" y="4274"/>
                    <a:pt x="2361" y="4071"/>
                  </a:cubicBezTo>
                  <a:cubicBezTo>
                    <a:pt x="2361" y="3867"/>
                    <a:pt x="2157" y="3664"/>
                    <a:pt x="1954" y="3664"/>
                  </a:cubicBezTo>
                  <a:close/>
                  <a:moveTo>
                    <a:pt x="3704" y="3664"/>
                  </a:moveTo>
                  <a:cubicBezTo>
                    <a:pt x="3500" y="3664"/>
                    <a:pt x="3338" y="3867"/>
                    <a:pt x="3338" y="4071"/>
                  </a:cubicBezTo>
                  <a:cubicBezTo>
                    <a:pt x="3338" y="4274"/>
                    <a:pt x="3500" y="4437"/>
                    <a:pt x="3704" y="4437"/>
                  </a:cubicBezTo>
                  <a:lnTo>
                    <a:pt x="7814" y="4437"/>
                  </a:lnTo>
                  <a:cubicBezTo>
                    <a:pt x="8058" y="4437"/>
                    <a:pt x="8221" y="4274"/>
                    <a:pt x="8221" y="4071"/>
                  </a:cubicBezTo>
                  <a:cubicBezTo>
                    <a:pt x="8221" y="3867"/>
                    <a:pt x="8058" y="3664"/>
                    <a:pt x="7814" y="3664"/>
                  </a:cubicBezTo>
                  <a:close/>
                  <a:moveTo>
                    <a:pt x="9605" y="3623"/>
                  </a:moveTo>
                  <a:cubicBezTo>
                    <a:pt x="9361" y="3623"/>
                    <a:pt x="9157" y="3826"/>
                    <a:pt x="9157" y="4071"/>
                  </a:cubicBezTo>
                  <a:cubicBezTo>
                    <a:pt x="9157" y="4315"/>
                    <a:pt x="9361" y="4518"/>
                    <a:pt x="9605" y="4518"/>
                  </a:cubicBezTo>
                  <a:cubicBezTo>
                    <a:pt x="9849" y="4518"/>
                    <a:pt x="10053" y="4315"/>
                    <a:pt x="10053" y="4071"/>
                  </a:cubicBezTo>
                  <a:cubicBezTo>
                    <a:pt x="10053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4" y="3623"/>
                    <a:pt x="10500" y="3826"/>
                    <a:pt x="10500" y="4071"/>
                  </a:cubicBezTo>
                  <a:cubicBezTo>
                    <a:pt x="10500" y="4315"/>
                    <a:pt x="10704" y="4518"/>
                    <a:pt x="10948" y="4518"/>
                  </a:cubicBezTo>
                  <a:cubicBezTo>
                    <a:pt x="11192" y="4518"/>
                    <a:pt x="11396" y="4315"/>
                    <a:pt x="11396" y="4071"/>
                  </a:cubicBezTo>
                  <a:cubicBezTo>
                    <a:pt x="11396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7" y="3623"/>
                    <a:pt x="11843" y="3826"/>
                    <a:pt x="11843" y="4071"/>
                  </a:cubicBezTo>
                  <a:cubicBezTo>
                    <a:pt x="11843" y="4315"/>
                    <a:pt x="12047" y="4518"/>
                    <a:pt x="12291" y="4518"/>
                  </a:cubicBezTo>
                  <a:cubicBezTo>
                    <a:pt x="12535" y="4518"/>
                    <a:pt x="12739" y="4315"/>
                    <a:pt x="12739" y="4071"/>
                  </a:cubicBezTo>
                  <a:cubicBezTo>
                    <a:pt x="12739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90" y="3623"/>
                    <a:pt x="13186" y="3826"/>
                    <a:pt x="13186" y="4071"/>
                  </a:cubicBezTo>
                  <a:cubicBezTo>
                    <a:pt x="13186" y="4315"/>
                    <a:pt x="13390" y="4518"/>
                    <a:pt x="13634" y="4518"/>
                  </a:cubicBezTo>
                  <a:cubicBezTo>
                    <a:pt x="13878" y="4518"/>
                    <a:pt x="14082" y="4315"/>
                    <a:pt x="14082" y="4071"/>
                  </a:cubicBezTo>
                  <a:cubicBezTo>
                    <a:pt x="14082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3" y="3623"/>
                    <a:pt x="14529" y="3826"/>
                    <a:pt x="14529" y="4071"/>
                  </a:cubicBezTo>
                  <a:cubicBezTo>
                    <a:pt x="14529" y="4315"/>
                    <a:pt x="14733" y="4518"/>
                    <a:pt x="14977" y="4518"/>
                  </a:cubicBezTo>
                  <a:cubicBezTo>
                    <a:pt x="15221" y="4518"/>
                    <a:pt x="15425" y="4315"/>
                    <a:pt x="15425" y="4071"/>
                  </a:cubicBezTo>
                  <a:cubicBezTo>
                    <a:pt x="15425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6" y="3623"/>
                    <a:pt x="15872" y="3826"/>
                    <a:pt x="15872" y="4071"/>
                  </a:cubicBezTo>
                  <a:cubicBezTo>
                    <a:pt x="15872" y="4315"/>
                    <a:pt x="16076" y="4518"/>
                    <a:pt x="16320" y="4518"/>
                  </a:cubicBezTo>
                  <a:cubicBezTo>
                    <a:pt x="16564" y="4518"/>
                    <a:pt x="16768" y="4315"/>
                    <a:pt x="16768" y="4071"/>
                  </a:cubicBezTo>
                  <a:cubicBezTo>
                    <a:pt x="16768" y="3826"/>
                    <a:pt x="16564" y="3623"/>
                    <a:pt x="16320" y="3623"/>
                  </a:cubicBezTo>
                  <a:close/>
                  <a:moveTo>
                    <a:pt x="367" y="5454"/>
                  </a:moveTo>
                  <a:cubicBezTo>
                    <a:pt x="163" y="5454"/>
                    <a:pt x="0" y="5658"/>
                    <a:pt x="0" y="5861"/>
                  </a:cubicBezTo>
                  <a:cubicBezTo>
                    <a:pt x="0" y="6065"/>
                    <a:pt x="163" y="6228"/>
                    <a:pt x="367" y="6228"/>
                  </a:cubicBezTo>
                  <a:lnTo>
                    <a:pt x="1954" y="6228"/>
                  </a:lnTo>
                  <a:cubicBezTo>
                    <a:pt x="2157" y="6228"/>
                    <a:pt x="2361" y="6065"/>
                    <a:pt x="2361" y="5861"/>
                  </a:cubicBezTo>
                  <a:cubicBezTo>
                    <a:pt x="2361" y="5658"/>
                    <a:pt x="2157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0" y="5454"/>
                    <a:pt x="3338" y="5658"/>
                    <a:pt x="3338" y="5861"/>
                  </a:cubicBezTo>
                  <a:cubicBezTo>
                    <a:pt x="3338" y="6065"/>
                    <a:pt x="3500" y="6228"/>
                    <a:pt x="3704" y="6228"/>
                  </a:cubicBezTo>
                  <a:lnTo>
                    <a:pt x="7814" y="6228"/>
                  </a:lnTo>
                  <a:cubicBezTo>
                    <a:pt x="8058" y="6228"/>
                    <a:pt x="8221" y="6065"/>
                    <a:pt x="8221" y="5861"/>
                  </a:cubicBezTo>
                  <a:cubicBezTo>
                    <a:pt x="8221" y="5658"/>
                    <a:pt x="8058" y="5454"/>
                    <a:pt x="7814" y="5454"/>
                  </a:cubicBezTo>
                  <a:close/>
                  <a:moveTo>
                    <a:pt x="367" y="7286"/>
                  </a:moveTo>
                  <a:cubicBezTo>
                    <a:pt x="163" y="7286"/>
                    <a:pt x="0" y="7448"/>
                    <a:pt x="0" y="7652"/>
                  </a:cubicBezTo>
                  <a:cubicBezTo>
                    <a:pt x="0" y="7855"/>
                    <a:pt x="163" y="8059"/>
                    <a:pt x="367" y="8059"/>
                  </a:cubicBezTo>
                  <a:lnTo>
                    <a:pt x="1954" y="8059"/>
                  </a:lnTo>
                  <a:cubicBezTo>
                    <a:pt x="2157" y="8059"/>
                    <a:pt x="2361" y="7855"/>
                    <a:pt x="2361" y="7652"/>
                  </a:cubicBezTo>
                  <a:cubicBezTo>
                    <a:pt x="2361" y="7448"/>
                    <a:pt x="2157" y="7286"/>
                    <a:pt x="1954" y="7286"/>
                  </a:cubicBezTo>
                  <a:close/>
                  <a:moveTo>
                    <a:pt x="3704" y="7286"/>
                  </a:moveTo>
                  <a:cubicBezTo>
                    <a:pt x="3500" y="7286"/>
                    <a:pt x="3338" y="7448"/>
                    <a:pt x="3338" y="7652"/>
                  </a:cubicBezTo>
                  <a:cubicBezTo>
                    <a:pt x="3338" y="7855"/>
                    <a:pt x="3500" y="8059"/>
                    <a:pt x="3704" y="8059"/>
                  </a:cubicBezTo>
                  <a:lnTo>
                    <a:pt x="7814" y="8059"/>
                  </a:lnTo>
                  <a:cubicBezTo>
                    <a:pt x="8058" y="8059"/>
                    <a:pt x="8221" y="7855"/>
                    <a:pt x="8221" y="7652"/>
                  </a:cubicBezTo>
                  <a:cubicBezTo>
                    <a:pt x="8221" y="7448"/>
                    <a:pt x="8058" y="7286"/>
                    <a:pt x="7814" y="7286"/>
                  </a:cubicBezTo>
                  <a:close/>
                  <a:moveTo>
                    <a:pt x="14204" y="8791"/>
                  </a:moveTo>
                  <a:cubicBezTo>
                    <a:pt x="13959" y="8791"/>
                    <a:pt x="13756" y="8995"/>
                    <a:pt x="13756" y="9239"/>
                  </a:cubicBezTo>
                  <a:cubicBezTo>
                    <a:pt x="13756" y="9483"/>
                    <a:pt x="13959" y="9687"/>
                    <a:pt x="14204" y="9687"/>
                  </a:cubicBezTo>
                  <a:cubicBezTo>
                    <a:pt x="14448" y="9687"/>
                    <a:pt x="14651" y="9483"/>
                    <a:pt x="14651" y="9239"/>
                  </a:cubicBezTo>
                  <a:cubicBezTo>
                    <a:pt x="14651" y="8995"/>
                    <a:pt x="14448" y="8791"/>
                    <a:pt x="14204" y="8791"/>
                  </a:cubicBezTo>
                  <a:close/>
                  <a:moveTo>
                    <a:pt x="15547" y="8791"/>
                  </a:moveTo>
                  <a:cubicBezTo>
                    <a:pt x="15302" y="8791"/>
                    <a:pt x="15099" y="8995"/>
                    <a:pt x="15099" y="9239"/>
                  </a:cubicBezTo>
                  <a:cubicBezTo>
                    <a:pt x="15099" y="9483"/>
                    <a:pt x="15302" y="9687"/>
                    <a:pt x="15547" y="9687"/>
                  </a:cubicBezTo>
                  <a:cubicBezTo>
                    <a:pt x="15791" y="9687"/>
                    <a:pt x="15994" y="9483"/>
                    <a:pt x="15994" y="9239"/>
                  </a:cubicBezTo>
                  <a:cubicBezTo>
                    <a:pt x="15994" y="8995"/>
                    <a:pt x="15791" y="8791"/>
                    <a:pt x="15547" y="8791"/>
                  </a:cubicBezTo>
                  <a:close/>
                  <a:moveTo>
                    <a:pt x="16890" y="8791"/>
                  </a:moveTo>
                  <a:cubicBezTo>
                    <a:pt x="16645" y="8791"/>
                    <a:pt x="16442" y="8995"/>
                    <a:pt x="16442" y="9239"/>
                  </a:cubicBezTo>
                  <a:cubicBezTo>
                    <a:pt x="16442" y="9483"/>
                    <a:pt x="16645" y="9687"/>
                    <a:pt x="16890" y="9687"/>
                  </a:cubicBezTo>
                  <a:cubicBezTo>
                    <a:pt x="17134" y="9687"/>
                    <a:pt x="17337" y="9483"/>
                    <a:pt x="17337" y="9239"/>
                  </a:cubicBezTo>
                  <a:cubicBezTo>
                    <a:pt x="17337" y="8995"/>
                    <a:pt x="17134" y="8791"/>
                    <a:pt x="16890" y="8791"/>
                  </a:cubicBezTo>
                  <a:close/>
                  <a:moveTo>
                    <a:pt x="18233" y="8791"/>
                  </a:moveTo>
                  <a:cubicBezTo>
                    <a:pt x="17988" y="8791"/>
                    <a:pt x="17785" y="8995"/>
                    <a:pt x="17785" y="9239"/>
                  </a:cubicBezTo>
                  <a:cubicBezTo>
                    <a:pt x="17785" y="9483"/>
                    <a:pt x="17988" y="9687"/>
                    <a:pt x="18233" y="9687"/>
                  </a:cubicBezTo>
                  <a:cubicBezTo>
                    <a:pt x="18477" y="9687"/>
                    <a:pt x="18680" y="9483"/>
                    <a:pt x="18680" y="9239"/>
                  </a:cubicBezTo>
                  <a:cubicBezTo>
                    <a:pt x="18680" y="8995"/>
                    <a:pt x="18477" y="8791"/>
                    <a:pt x="18233" y="8791"/>
                  </a:cubicBezTo>
                  <a:close/>
                  <a:moveTo>
                    <a:pt x="19576" y="8791"/>
                  </a:moveTo>
                  <a:cubicBezTo>
                    <a:pt x="19331" y="8791"/>
                    <a:pt x="19128" y="8995"/>
                    <a:pt x="19128" y="9239"/>
                  </a:cubicBezTo>
                  <a:cubicBezTo>
                    <a:pt x="19128" y="9483"/>
                    <a:pt x="19331" y="9687"/>
                    <a:pt x="19576" y="9687"/>
                  </a:cubicBezTo>
                  <a:cubicBezTo>
                    <a:pt x="19820" y="9687"/>
                    <a:pt x="20023" y="9483"/>
                    <a:pt x="20023" y="9239"/>
                  </a:cubicBezTo>
                  <a:cubicBezTo>
                    <a:pt x="20023" y="8995"/>
                    <a:pt x="19820" y="8791"/>
                    <a:pt x="19576" y="8791"/>
                  </a:cubicBezTo>
                  <a:close/>
                  <a:moveTo>
                    <a:pt x="20919" y="8791"/>
                  </a:moveTo>
                  <a:cubicBezTo>
                    <a:pt x="20674" y="8791"/>
                    <a:pt x="20471" y="8995"/>
                    <a:pt x="20471" y="9239"/>
                  </a:cubicBezTo>
                  <a:cubicBezTo>
                    <a:pt x="20471" y="9483"/>
                    <a:pt x="20674" y="9687"/>
                    <a:pt x="20919" y="9687"/>
                  </a:cubicBezTo>
                  <a:cubicBezTo>
                    <a:pt x="21163" y="9687"/>
                    <a:pt x="21366" y="9483"/>
                    <a:pt x="21366" y="9239"/>
                  </a:cubicBezTo>
                  <a:cubicBezTo>
                    <a:pt x="21366" y="8995"/>
                    <a:pt x="21163" y="8791"/>
                    <a:pt x="20919" y="8791"/>
                  </a:cubicBezTo>
                  <a:close/>
                  <a:moveTo>
                    <a:pt x="367" y="9076"/>
                  </a:moveTo>
                  <a:cubicBezTo>
                    <a:pt x="163" y="9076"/>
                    <a:pt x="0" y="9239"/>
                    <a:pt x="0" y="9443"/>
                  </a:cubicBezTo>
                  <a:cubicBezTo>
                    <a:pt x="0" y="9646"/>
                    <a:pt x="163" y="9850"/>
                    <a:pt x="367" y="9850"/>
                  </a:cubicBezTo>
                  <a:lnTo>
                    <a:pt x="1954" y="9850"/>
                  </a:lnTo>
                  <a:cubicBezTo>
                    <a:pt x="2157" y="9850"/>
                    <a:pt x="2361" y="9646"/>
                    <a:pt x="2361" y="9443"/>
                  </a:cubicBezTo>
                  <a:cubicBezTo>
                    <a:pt x="2361" y="9239"/>
                    <a:pt x="2157" y="9076"/>
                    <a:pt x="1954" y="9076"/>
                  </a:cubicBezTo>
                  <a:close/>
                  <a:moveTo>
                    <a:pt x="8628" y="9076"/>
                  </a:moveTo>
                  <a:cubicBezTo>
                    <a:pt x="8425" y="9076"/>
                    <a:pt x="8262" y="9239"/>
                    <a:pt x="8262" y="9443"/>
                  </a:cubicBezTo>
                  <a:cubicBezTo>
                    <a:pt x="8262" y="9646"/>
                    <a:pt x="8425" y="9850"/>
                    <a:pt x="8628" y="9850"/>
                  </a:cubicBezTo>
                  <a:lnTo>
                    <a:pt x="12779" y="9850"/>
                  </a:lnTo>
                  <a:cubicBezTo>
                    <a:pt x="12983" y="9850"/>
                    <a:pt x="13146" y="9646"/>
                    <a:pt x="13146" y="9443"/>
                  </a:cubicBezTo>
                  <a:cubicBezTo>
                    <a:pt x="13146" y="9239"/>
                    <a:pt x="12983" y="9076"/>
                    <a:pt x="12779" y="9076"/>
                  </a:cubicBezTo>
                  <a:close/>
                  <a:moveTo>
                    <a:pt x="367" y="10867"/>
                  </a:moveTo>
                  <a:cubicBezTo>
                    <a:pt x="163" y="10867"/>
                    <a:pt x="0" y="11030"/>
                    <a:pt x="0" y="11233"/>
                  </a:cubicBezTo>
                  <a:cubicBezTo>
                    <a:pt x="0" y="11478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7" y="11640"/>
                    <a:pt x="2361" y="11478"/>
                    <a:pt x="2361" y="11233"/>
                  </a:cubicBezTo>
                  <a:cubicBezTo>
                    <a:pt x="2361" y="11030"/>
                    <a:pt x="2157" y="10867"/>
                    <a:pt x="1954" y="10867"/>
                  </a:cubicBezTo>
                  <a:close/>
                  <a:moveTo>
                    <a:pt x="8628" y="10867"/>
                  </a:moveTo>
                  <a:cubicBezTo>
                    <a:pt x="8425" y="10867"/>
                    <a:pt x="8262" y="11030"/>
                    <a:pt x="8262" y="11233"/>
                  </a:cubicBezTo>
                  <a:cubicBezTo>
                    <a:pt x="8262" y="11478"/>
                    <a:pt x="8425" y="11640"/>
                    <a:pt x="8628" y="11640"/>
                  </a:cubicBezTo>
                  <a:lnTo>
                    <a:pt x="12779" y="11640"/>
                  </a:lnTo>
                  <a:cubicBezTo>
                    <a:pt x="12983" y="11640"/>
                    <a:pt x="13146" y="11478"/>
                    <a:pt x="13146" y="11233"/>
                  </a:cubicBezTo>
                  <a:cubicBezTo>
                    <a:pt x="13146" y="11030"/>
                    <a:pt x="12983" y="10867"/>
                    <a:pt x="12779" y="10867"/>
                  </a:cubicBezTo>
                  <a:close/>
                  <a:moveTo>
                    <a:pt x="14204" y="12495"/>
                  </a:moveTo>
                  <a:cubicBezTo>
                    <a:pt x="13959" y="12495"/>
                    <a:pt x="13756" y="12698"/>
                    <a:pt x="13756" y="12943"/>
                  </a:cubicBezTo>
                  <a:cubicBezTo>
                    <a:pt x="13756" y="13187"/>
                    <a:pt x="13959" y="13390"/>
                    <a:pt x="14204" y="13390"/>
                  </a:cubicBezTo>
                  <a:cubicBezTo>
                    <a:pt x="14448" y="13390"/>
                    <a:pt x="14651" y="13187"/>
                    <a:pt x="14651" y="12943"/>
                  </a:cubicBezTo>
                  <a:cubicBezTo>
                    <a:pt x="14651" y="12698"/>
                    <a:pt x="14448" y="12495"/>
                    <a:pt x="14204" y="12495"/>
                  </a:cubicBezTo>
                  <a:close/>
                  <a:moveTo>
                    <a:pt x="15547" y="12495"/>
                  </a:moveTo>
                  <a:cubicBezTo>
                    <a:pt x="15302" y="12495"/>
                    <a:pt x="15099" y="12698"/>
                    <a:pt x="15099" y="12943"/>
                  </a:cubicBezTo>
                  <a:cubicBezTo>
                    <a:pt x="15099" y="13187"/>
                    <a:pt x="15302" y="13390"/>
                    <a:pt x="15547" y="13390"/>
                  </a:cubicBezTo>
                  <a:cubicBezTo>
                    <a:pt x="15791" y="13390"/>
                    <a:pt x="15994" y="13187"/>
                    <a:pt x="15994" y="12943"/>
                  </a:cubicBezTo>
                  <a:cubicBezTo>
                    <a:pt x="15994" y="12698"/>
                    <a:pt x="15791" y="12495"/>
                    <a:pt x="15547" y="12495"/>
                  </a:cubicBezTo>
                  <a:close/>
                  <a:moveTo>
                    <a:pt x="16890" y="12495"/>
                  </a:moveTo>
                  <a:cubicBezTo>
                    <a:pt x="16645" y="12495"/>
                    <a:pt x="16442" y="12698"/>
                    <a:pt x="16442" y="12943"/>
                  </a:cubicBezTo>
                  <a:cubicBezTo>
                    <a:pt x="16442" y="13187"/>
                    <a:pt x="16645" y="13390"/>
                    <a:pt x="16890" y="13390"/>
                  </a:cubicBezTo>
                  <a:cubicBezTo>
                    <a:pt x="17134" y="13390"/>
                    <a:pt x="17337" y="13187"/>
                    <a:pt x="17337" y="12943"/>
                  </a:cubicBezTo>
                  <a:cubicBezTo>
                    <a:pt x="17337" y="12698"/>
                    <a:pt x="17134" y="12495"/>
                    <a:pt x="16890" y="12495"/>
                  </a:cubicBezTo>
                  <a:close/>
                  <a:moveTo>
                    <a:pt x="18233" y="12495"/>
                  </a:moveTo>
                  <a:cubicBezTo>
                    <a:pt x="17988" y="12495"/>
                    <a:pt x="17785" y="12698"/>
                    <a:pt x="17785" y="12943"/>
                  </a:cubicBezTo>
                  <a:cubicBezTo>
                    <a:pt x="17785" y="13187"/>
                    <a:pt x="17988" y="13390"/>
                    <a:pt x="18233" y="13390"/>
                  </a:cubicBezTo>
                  <a:cubicBezTo>
                    <a:pt x="18477" y="13390"/>
                    <a:pt x="18680" y="13187"/>
                    <a:pt x="18680" y="12943"/>
                  </a:cubicBezTo>
                  <a:cubicBezTo>
                    <a:pt x="18680" y="12698"/>
                    <a:pt x="18477" y="12495"/>
                    <a:pt x="18233" y="12495"/>
                  </a:cubicBezTo>
                  <a:close/>
                  <a:moveTo>
                    <a:pt x="19576" y="12495"/>
                  </a:moveTo>
                  <a:cubicBezTo>
                    <a:pt x="19331" y="12495"/>
                    <a:pt x="19128" y="12698"/>
                    <a:pt x="19128" y="12943"/>
                  </a:cubicBezTo>
                  <a:cubicBezTo>
                    <a:pt x="19128" y="13187"/>
                    <a:pt x="19331" y="13390"/>
                    <a:pt x="19576" y="13390"/>
                  </a:cubicBezTo>
                  <a:cubicBezTo>
                    <a:pt x="19820" y="13390"/>
                    <a:pt x="20023" y="13187"/>
                    <a:pt x="20023" y="12943"/>
                  </a:cubicBezTo>
                  <a:cubicBezTo>
                    <a:pt x="20023" y="12698"/>
                    <a:pt x="19820" y="12495"/>
                    <a:pt x="19576" y="12495"/>
                  </a:cubicBezTo>
                  <a:close/>
                  <a:moveTo>
                    <a:pt x="20919" y="12495"/>
                  </a:moveTo>
                  <a:cubicBezTo>
                    <a:pt x="20674" y="12495"/>
                    <a:pt x="20471" y="12698"/>
                    <a:pt x="20471" y="12943"/>
                  </a:cubicBezTo>
                  <a:cubicBezTo>
                    <a:pt x="20471" y="13187"/>
                    <a:pt x="20674" y="13390"/>
                    <a:pt x="20919" y="13390"/>
                  </a:cubicBezTo>
                  <a:cubicBezTo>
                    <a:pt x="21163" y="13390"/>
                    <a:pt x="21366" y="13187"/>
                    <a:pt x="21366" y="12943"/>
                  </a:cubicBezTo>
                  <a:cubicBezTo>
                    <a:pt x="21366" y="12698"/>
                    <a:pt x="21163" y="12495"/>
                    <a:pt x="20919" y="12495"/>
                  </a:cubicBezTo>
                  <a:close/>
                  <a:moveTo>
                    <a:pt x="367" y="12658"/>
                  </a:moveTo>
                  <a:cubicBezTo>
                    <a:pt x="163" y="12658"/>
                    <a:pt x="0" y="12821"/>
                    <a:pt x="0" y="13065"/>
                  </a:cubicBezTo>
                  <a:cubicBezTo>
                    <a:pt x="0" y="13268"/>
                    <a:pt x="163" y="13431"/>
                    <a:pt x="367" y="13431"/>
                  </a:cubicBezTo>
                  <a:lnTo>
                    <a:pt x="1954" y="13431"/>
                  </a:lnTo>
                  <a:cubicBezTo>
                    <a:pt x="2157" y="13431"/>
                    <a:pt x="2361" y="13268"/>
                    <a:pt x="2361" y="13065"/>
                  </a:cubicBezTo>
                  <a:cubicBezTo>
                    <a:pt x="2361" y="12821"/>
                    <a:pt x="2157" y="12658"/>
                    <a:pt x="1954" y="12658"/>
                  </a:cubicBezTo>
                  <a:close/>
                  <a:moveTo>
                    <a:pt x="8628" y="12658"/>
                  </a:moveTo>
                  <a:cubicBezTo>
                    <a:pt x="8425" y="12658"/>
                    <a:pt x="8262" y="12821"/>
                    <a:pt x="8262" y="13065"/>
                  </a:cubicBezTo>
                  <a:cubicBezTo>
                    <a:pt x="8262" y="13268"/>
                    <a:pt x="8425" y="13431"/>
                    <a:pt x="8628" y="13431"/>
                  </a:cubicBezTo>
                  <a:lnTo>
                    <a:pt x="12779" y="13431"/>
                  </a:lnTo>
                  <a:cubicBezTo>
                    <a:pt x="12983" y="13431"/>
                    <a:pt x="13146" y="13268"/>
                    <a:pt x="13146" y="13065"/>
                  </a:cubicBezTo>
                  <a:cubicBezTo>
                    <a:pt x="13146" y="12821"/>
                    <a:pt x="12983" y="12658"/>
                    <a:pt x="12779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35"/>
            <p:cNvSpPr/>
            <p:nvPr/>
          </p:nvSpPr>
          <p:spPr>
            <a:xfrm>
              <a:off x="5110250" y="3321950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0" y="244"/>
                    <a:pt x="0" y="448"/>
                  </a:cubicBezTo>
                  <a:cubicBezTo>
                    <a:pt x="0" y="692"/>
                    <a:pt x="163" y="855"/>
                    <a:pt x="367" y="855"/>
                  </a:cubicBezTo>
                  <a:lnTo>
                    <a:pt x="1954" y="855"/>
                  </a:lnTo>
                  <a:cubicBezTo>
                    <a:pt x="2157" y="855"/>
                    <a:pt x="2361" y="692"/>
                    <a:pt x="2361" y="448"/>
                  </a:cubicBezTo>
                  <a:cubicBezTo>
                    <a:pt x="2361" y="244"/>
                    <a:pt x="2157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0" y="82"/>
                    <a:pt x="3338" y="244"/>
                    <a:pt x="3338" y="448"/>
                  </a:cubicBezTo>
                  <a:cubicBezTo>
                    <a:pt x="3338" y="692"/>
                    <a:pt x="3500" y="855"/>
                    <a:pt x="3704" y="855"/>
                  </a:cubicBezTo>
                  <a:lnTo>
                    <a:pt x="7814" y="855"/>
                  </a:lnTo>
                  <a:cubicBezTo>
                    <a:pt x="8058" y="855"/>
                    <a:pt x="8221" y="692"/>
                    <a:pt x="8221" y="448"/>
                  </a:cubicBezTo>
                  <a:cubicBezTo>
                    <a:pt x="8221" y="244"/>
                    <a:pt x="8058" y="82"/>
                    <a:pt x="7814" y="82"/>
                  </a:cubicBezTo>
                  <a:close/>
                  <a:moveTo>
                    <a:pt x="9605" y="0"/>
                  </a:moveTo>
                  <a:cubicBezTo>
                    <a:pt x="9361" y="0"/>
                    <a:pt x="9157" y="204"/>
                    <a:pt x="9157" y="448"/>
                  </a:cubicBezTo>
                  <a:cubicBezTo>
                    <a:pt x="9157" y="692"/>
                    <a:pt x="9361" y="896"/>
                    <a:pt x="9605" y="896"/>
                  </a:cubicBezTo>
                  <a:cubicBezTo>
                    <a:pt x="9849" y="896"/>
                    <a:pt x="10053" y="692"/>
                    <a:pt x="10053" y="448"/>
                  </a:cubicBezTo>
                  <a:cubicBezTo>
                    <a:pt x="10053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4" y="0"/>
                    <a:pt x="10500" y="204"/>
                    <a:pt x="10500" y="448"/>
                  </a:cubicBezTo>
                  <a:cubicBezTo>
                    <a:pt x="10500" y="692"/>
                    <a:pt x="10704" y="896"/>
                    <a:pt x="10948" y="896"/>
                  </a:cubicBezTo>
                  <a:cubicBezTo>
                    <a:pt x="11192" y="896"/>
                    <a:pt x="11396" y="692"/>
                    <a:pt x="11396" y="448"/>
                  </a:cubicBezTo>
                  <a:cubicBezTo>
                    <a:pt x="11396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7" y="0"/>
                    <a:pt x="11843" y="204"/>
                    <a:pt x="11843" y="448"/>
                  </a:cubicBezTo>
                  <a:cubicBezTo>
                    <a:pt x="11843" y="692"/>
                    <a:pt x="12047" y="896"/>
                    <a:pt x="12291" y="896"/>
                  </a:cubicBezTo>
                  <a:cubicBezTo>
                    <a:pt x="12535" y="896"/>
                    <a:pt x="12739" y="692"/>
                    <a:pt x="12739" y="448"/>
                  </a:cubicBezTo>
                  <a:cubicBezTo>
                    <a:pt x="12739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90" y="0"/>
                    <a:pt x="13186" y="204"/>
                    <a:pt x="13186" y="448"/>
                  </a:cubicBezTo>
                  <a:cubicBezTo>
                    <a:pt x="13186" y="692"/>
                    <a:pt x="13390" y="896"/>
                    <a:pt x="13634" y="896"/>
                  </a:cubicBezTo>
                  <a:cubicBezTo>
                    <a:pt x="13878" y="896"/>
                    <a:pt x="14082" y="692"/>
                    <a:pt x="14082" y="448"/>
                  </a:cubicBezTo>
                  <a:cubicBezTo>
                    <a:pt x="14082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3" y="0"/>
                    <a:pt x="14529" y="204"/>
                    <a:pt x="14529" y="448"/>
                  </a:cubicBezTo>
                  <a:cubicBezTo>
                    <a:pt x="14529" y="692"/>
                    <a:pt x="14733" y="896"/>
                    <a:pt x="14977" y="896"/>
                  </a:cubicBezTo>
                  <a:cubicBezTo>
                    <a:pt x="15221" y="896"/>
                    <a:pt x="15425" y="692"/>
                    <a:pt x="15425" y="448"/>
                  </a:cubicBezTo>
                  <a:cubicBezTo>
                    <a:pt x="15425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6" y="0"/>
                    <a:pt x="15872" y="204"/>
                    <a:pt x="15872" y="448"/>
                  </a:cubicBezTo>
                  <a:cubicBezTo>
                    <a:pt x="15872" y="692"/>
                    <a:pt x="16076" y="896"/>
                    <a:pt x="16320" y="896"/>
                  </a:cubicBezTo>
                  <a:cubicBezTo>
                    <a:pt x="16564" y="896"/>
                    <a:pt x="16768" y="692"/>
                    <a:pt x="16768" y="448"/>
                  </a:cubicBezTo>
                  <a:cubicBezTo>
                    <a:pt x="16768" y="204"/>
                    <a:pt x="16564" y="0"/>
                    <a:pt x="16320" y="0"/>
                  </a:cubicBezTo>
                  <a:close/>
                  <a:moveTo>
                    <a:pt x="367" y="1872"/>
                  </a:moveTo>
                  <a:cubicBezTo>
                    <a:pt x="163" y="1872"/>
                    <a:pt x="0" y="2035"/>
                    <a:pt x="0" y="2239"/>
                  </a:cubicBezTo>
                  <a:cubicBezTo>
                    <a:pt x="0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7" y="2646"/>
                    <a:pt x="2361" y="2483"/>
                    <a:pt x="2361" y="2239"/>
                  </a:cubicBezTo>
                  <a:cubicBezTo>
                    <a:pt x="2361" y="2035"/>
                    <a:pt x="2157" y="1872"/>
                    <a:pt x="1954" y="1872"/>
                  </a:cubicBezTo>
                  <a:close/>
                  <a:moveTo>
                    <a:pt x="3704" y="1872"/>
                  </a:moveTo>
                  <a:cubicBezTo>
                    <a:pt x="3500" y="1872"/>
                    <a:pt x="3338" y="2035"/>
                    <a:pt x="3338" y="2239"/>
                  </a:cubicBezTo>
                  <a:cubicBezTo>
                    <a:pt x="3338" y="2483"/>
                    <a:pt x="3500" y="2646"/>
                    <a:pt x="3704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39"/>
                  </a:cubicBezTo>
                  <a:cubicBezTo>
                    <a:pt x="8221" y="2035"/>
                    <a:pt x="8058" y="1872"/>
                    <a:pt x="7814" y="1872"/>
                  </a:cubicBezTo>
                  <a:close/>
                  <a:moveTo>
                    <a:pt x="367" y="3663"/>
                  </a:moveTo>
                  <a:cubicBezTo>
                    <a:pt x="163" y="3663"/>
                    <a:pt x="0" y="3826"/>
                    <a:pt x="0" y="4070"/>
                  </a:cubicBezTo>
                  <a:cubicBezTo>
                    <a:pt x="0" y="4273"/>
                    <a:pt x="163" y="4436"/>
                    <a:pt x="367" y="4436"/>
                  </a:cubicBezTo>
                  <a:lnTo>
                    <a:pt x="1954" y="4436"/>
                  </a:lnTo>
                  <a:cubicBezTo>
                    <a:pt x="2157" y="4436"/>
                    <a:pt x="2361" y="4273"/>
                    <a:pt x="2361" y="4070"/>
                  </a:cubicBezTo>
                  <a:cubicBezTo>
                    <a:pt x="2361" y="3826"/>
                    <a:pt x="2157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0" y="3663"/>
                    <a:pt x="3338" y="3826"/>
                    <a:pt x="3338" y="4070"/>
                  </a:cubicBezTo>
                  <a:cubicBezTo>
                    <a:pt x="3338" y="4273"/>
                    <a:pt x="3500" y="4436"/>
                    <a:pt x="3704" y="4436"/>
                  </a:cubicBezTo>
                  <a:lnTo>
                    <a:pt x="7814" y="4436"/>
                  </a:lnTo>
                  <a:cubicBezTo>
                    <a:pt x="8058" y="4436"/>
                    <a:pt x="8221" y="4273"/>
                    <a:pt x="8221" y="4070"/>
                  </a:cubicBezTo>
                  <a:cubicBezTo>
                    <a:pt x="8221" y="3826"/>
                    <a:pt x="8058" y="3663"/>
                    <a:pt x="7814" y="3663"/>
                  </a:cubicBezTo>
                  <a:close/>
                  <a:moveTo>
                    <a:pt x="9605" y="3622"/>
                  </a:moveTo>
                  <a:cubicBezTo>
                    <a:pt x="9361" y="3622"/>
                    <a:pt x="9157" y="3785"/>
                    <a:pt x="9157" y="4070"/>
                  </a:cubicBezTo>
                  <a:cubicBezTo>
                    <a:pt x="9157" y="4314"/>
                    <a:pt x="9361" y="4518"/>
                    <a:pt x="9605" y="4518"/>
                  </a:cubicBezTo>
                  <a:cubicBezTo>
                    <a:pt x="9849" y="4518"/>
                    <a:pt x="10053" y="4314"/>
                    <a:pt x="10053" y="4070"/>
                  </a:cubicBezTo>
                  <a:cubicBezTo>
                    <a:pt x="10053" y="3785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4" y="3622"/>
                    <a:pt x="10500" y="3785"/>
                    <a:pt x="10500" y="4070"/>
                  </a:cubicBezTo>
                  <a:cubicBezTo>
                    <a:pt x="10500" y="4314"/>
                    <a:pt x="10704" y="4518"/>
                    <a:pt x="10948" y="4518"/>
                  </a:cubicBezTo>
                  <a:cubicBezTo>
                    <a:pt x="11192" y="4518"/>
                    <a:pt x="11396" y="4314"/>
                    <a:pt x="11396" y="4070"/>
                  </a:cubicBezTo>
                  <a:cubicBezTo>
                    <a:pt x="11396" y="3785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7" y="3622"/>
                    <a:pt x="11843" y="3785"/>
                    <a:pt x="11843" y="4070"/>
                  </a:cubicBezTo>
                  <a:cubicBezTo>
                    <a:pt x="11843" y="4314"/>
                    <a:pt x="12047" y="4518"/>
                    <a:pt x="12291" y="4518"/>
                  </a:cubicBezTo>
                  <a:cubicBezTo>
                    <a:pt x="12535" y="4518"/>
                    <a:pt x="12739" y="4314"/>
                    <a:pt x="12739" y="4070"/>
                  </a:cubicBezTo>
                  <a:cubicBezTo>
                    <a:pt x="12739" y="3785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90" y="3622"/>
                    <a:pt x="13186" y="3785"/>
                    <a:pt x="13186" y="4070"/>
                  </a:cubicBezTo>
                  <a:cubicBezTo>
                    <a:pt x="13186" y="4314"/>
                    <a:pt x="13390" y="4518"/>
                    <a:pt x="13634" y="4518"/>
                  </a:cubicBezTo>
                  <a:cubicBezTo>
                    <a:pt x="13878" y="4518"/>
                    <a:pt x="14082" y="4314"/>
                    <a:pt x="14082" y="4070"/>
                  </a:cubicBezTo>
                  <a:cubicBezTo>
                    <a:pt x="14082" y="3785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3" y="3622"/>
                    <a:pt x="14529" y="3785"/>
                    <a:pt x="14529" y="4070"/>
                  </a:cubicBezTo>
                  <a:cubicBezTo>
                    <a:pt x="14529" y="4314"/>
                    <a:pt x="14733" y="4518"/>
                    <a:pt x="14977" y="4518"/>
                  </a:cubicBezTo>
                  <a:cubicBezTo>
                    <a:pt x="15221" y="4518"/>
                    <a:pt x="15425" y="4314"/>
                    <a:pt x="15425" y="4070"/>
                  </a:cubicBezTo>
                  <a:cubicBezTo>
                    <a:pt x="15425" y="3785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6" y="3622"/>
                    <a:pt x="15872" y="3785"/>
                    <a:pt x="15872" y="4070"/>
                  </a:cubicBezTo>
                  <a:cubicBezTo>
                    <a:pt x="15872" y="4314"/>
                    <a:pt x="16076" y="4518"/>
                    <a:pt x="16320" y="4518"/>
                  </a:cubicBezTo>
                  <a:cubicBezTo>
                    <a:pt x="16564" y="4518"/>
                    <a:pt x="16768" y="4314"/>
                    <a:pt x="16768" y="4070"/>
                  </a:cubicBezTo>
                  <a:cubicBezTo>
                    <a:pt x="16768" y="3785"/>
                    <a:pt x="16564" y="3622"/>
                    <a:pt x="16320" y="3622"/>
                  </a:cubicBezTo>
                  <a:close/>
                  <a:moveTo>
                    <a:pt x="367" y="5454"/>
                  </a:moveTo>
                  <a:cubicBezTo>
                    <a:pt x="163" y="5454"/>
                    <a:pt x="0" y="5617"/>
                    <a:pt x="0" y="5861"/>
                  </a:cubicBezTo>
                  <a:cubicBezTo>
                    <a:pt x="0" y="6064"/>
                    <a:pt x="163" y="6227"/>
                    <a:pt x="367" y="6227"/>
                  </a:cubicBezTo>
                  <a:lnTo>
                    <a:pt x="1954" y="6227"/>
                  </a:lnTo>
                  <a:cubicBezTo>
                    <a:pt x="2157" y="6227"/>
                    <a:pt x="2361" y="6064"/>
                    <a:pt x="2361" y="5861"/>
                  </a:cubicBezTo>
                  <a:cubicBezTo>
                    <a:pt x="2361" y="5617"/>
                    <a:pt x="2157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0" y="5454"/>
                    <a:pt x="3338" y="5617"/>
                    <a:pt x="3338" y="5861"/>
                  </a:cubicBezTo>
                  <a:cubicBezTo>
                    <a:pt x="3338" y="6064"/>
                    <a:pt x="3500" y="6227"/>
                    <a:pt x="3704" y="6227"/>
                  </a:cubicBezTo>
                  <a:lnTo>
                    <a:pt x="7814" y="6227"/>
                  </a:lnTo>
                  <a:cubicBezTo>
                    <a:pt x="8058" y="6227"/>
                    <a:pt x="8221" y="6064"/>
                    <a:pt x="8221" y="5861"/>
                  </a:cubicBezTo>
                  <a:cubicBezTo>
                    <a:pt x="8221" y="5617"/>
                    <a:pt x="8058" y="5454"/>
                    <a:pt x="7814" y="5454"/>
                  </a:cubicBezTo>
                  <a:close/>
                  <a:moveTo>
                    <a:pt x="367" y="7244"/>
                  </a:moveTo>
                  <a:cubicBezTo>
                    <a:pt x="163" y="7244"/>
                    <a:pt x="0" y="7448"/>
                    <a:pt x="0" y="7651"/>
                  </a:cubicBezTo>
                  <a:cubicBezTo>
                    <a:pt x="0" y="7855"/>
                    <a:pt x="163" y="8018"/>
                    <a:pt x="367" y="8018"/>
                  </a:cubicBezTo>
                  <a:lnTo>
                    <a:pt x="1954" y="8018"/>
                  </a:lnTo>
                  <a:cubicBezTo>
                    <a:pt x="2157" y="8018"/>
                    <a:pt x="2361" y="7855"/>
                    <a:pt x="2361" y="7651"/>
                  </a:cubicBezTo>
                  <a:cubicBezTo>
                    <a:pt x="2361" y="7448"/>
                    <a:pt x="2157" y="7244"/>
                    <a:pt x="1954" y="7244"/>
                  </a:cubicBezTo>
                  <a:close/>
                  <a:moveTo>
                    <a:pt x="3704" y="7244"/>
                  </a:moveTo>
                  <a:cubicBezTo>
                    <a:pt x="3500" y="7244"/>
                    <a:pt x="3338" y="7448"/>
                    <a:pt x="3338" y="7651"/>
                  </a:cubicBezTo>
                  <a:cubicBezTo>
                    <a:pt x="3338" y="7855"/>
                    <a:pt x="3500" y="8018"/>
                    <a:pt x="3704" y="8018"/>
                  </a:cubicBezTo>
                  <a:lnTo>
                    <a:pt x="7814" y="8018"/>
                  </a:lnTo>
                  <a:cubicBezTo>
                    <a:pt x="8058" y="8018"/>
                    <a:pt x="8221" y="7855"/>
                    <a:pt x="8221" y="7651"/>
                  </a:cubicBezTo>
                  <a:cubicBezTo>
                    <a:pt x="8221" y="7448"/>
                    <a:pt x="8058" y="7244"/>
                    <a:pt x="7814" y="7244"/>
                  </a:cubicBezTo>
                  <a:close/>
                  <a:moveTo>
                    <a:pt x="14204" y="8750"/>
                  </a:moveTo>
                  <a:cubicBezTo>
                    <a:pt x="13959" y="8750"/>
                    <a:pt x="13756" y="8954"/>
                    <a:pt x="13756" y="9198"/>
                  </a:cubicBezTo>
                  <a:cubicBezTo>
                    <a:pt x="13756" y="9483"/>
                    <a:pt x="13959" y="9686"/>
                    <a:pt x="14204" y="9686"/>
                  </a:cubicBezTo>
                  <a:cubicBezTo>
                    <a:pt x="14448" y="9686"/>
                    <a:pt x="14651" y="9483"/>
                    <a:pt x="14651" y="9198"/>
                  </a:cubicBezTo>
                  <a:cubicBezTo>
                    <a:pt x="14651" y="8954"/>
                    <a:pt x="14448" y="8750"/>
                    <a:pt x="14204" y="8750"/>
                  </a:cubicBezTo>
                  <a:close/>
                  <a:moveTo>
                    <a:pt x="15547" y="8750"/>
                  </a:moveTo>
                  <a:cubicBezTo>
                    <a:pt x="15302" y="8750"/>
                    <a:pt x="15099" y="8954"/>
                    <a:pt x="15099" y="9198"/>
                  </a:cubicBezTo>
                  <a:cubicBezTo>
                    <a:pt x="15099" y="9483"/>
                    <a:pt x="15302" y="9686"/>
                    <a:pt x="15547" y="9686"/>
                  </a:cubicBezTo>
                  <a:cubicBezTo>
                    <a:pt x="15791" y="9686"/>
                    <a:pt x="15994" y="9483"/>
                    <a:pt x="15994" y="9198"/>
                  </a:cubicBezTo>
                  <a:cubicBezTo>
                    <a:pt x="15994" y="8954"/>
                    <a:pt x="15791" y="8750"/>
                    <a:pt x="15547" y="8750"/>
                  </a:cubicBezTo>
                  <a:close/>
                  <a:moveTo>
                    <a:pt x="16890" y="8750"/>
                  </a:moveTo>
                  <a:cubicBezTo>
                    <a:pt x="16645" y="8750"/>
                    <a:pt x="16442" y="8954"/>
                    <a:pt x="16442" y="9198"/>
                  </a:cubicBezTo>
                  <a:cubicBezTo>
                    <a:pt x="16442" y="9483"/>
                    <a:pt x="16645" y="9686"/>
                    <a:pt x="16890" y="9686"/>
                  </a:cubicBezTo>
                  <a:cubicBezTo>
                    <a:pt x="17134" y="9686"/>
                    <a:pt x="17337" y="9483"/>
                    <a:pt x="17337" y="9198"/>
                  </a:cubicBezTo>
                  <a:cubicBezTo>
                    <a:pt x="17337" y="8954"/>
                    <a:pt x="17134" y="8750"/>
                    <a:pt x="16890" y="8750"/>
                  </a:cubicBezTo>
                  <a:close/>
                  <a:moveTo>
                    <a:pt x="18233" y="8750"/>
                  </a:moveTo>
                  <a:cubicBezTo>
                    <a:pt x="17988" y="8750"/>
                    <a:pt x="17785" y="8954"/>
                    <a:pt x="17785" y="9198"/>
                  </a:cubicBezTo>
                  <a:cubicBezTo>
                    <a:pt x="17785" y="9483"/>
                    <a:pt x="17988" y="9686"/>
                    <a:pt x="18233" y="9686"/>
                  </a:cubicBezTo>
                  <a:cubicBezTo>
                    <a:pt x="18477" y="9686"/>
                    <a:pt x="18680" y="9483"/>
                    <a:pt x="18680" y="9198"/>
                  </a:cubicBezTo>
                  <a:cubicBezTo>
                    <a:pt x="18680" y="8954"/>
                    <a:pt x="18477" y="8750"/>
                    <a:pt x="18233" y="8750"/>
                  </a:cubicBezTo>
                  <a:close/>
                  <a:moveTo>
                    <a:pt x="19576" y="8750"/>
                  </a:moveTo>
                  <a:cubicBezTo>
                    <a:pt x="19331" y="8750"/>
                    <a:pt x="19128" y="8954"/>
                    <a:pt x="19128" y="9198"/>
                  </a:cubicBezTo>
                  <a:cubicBezTo>
                    <a:pt x="19128" y="9483"/>
                    <a:pt x="19331" y="9686"/>
                    <a:pt x="19576" y="9686"/>
                  </a:cubicBezTo>
                  <a:cubicBezTo>
                    <a:pt x="19820" y="9686"/>
                    <a:pt x="20023" y="9483"/>
                    <a:pt x="20023" y="9198"/>
                  </a:cubicBezTo>
                  <a:cubicBezTo>
                    <a:pt x="20023" y="8954"/>
                    <a:pt x="19820" y="8750"/>
                    <a:pt x="19576" y="8750"/>
                  </a:cubicBezTo>
                  <a:close/>
                  <a:moveTo>
                    <a:pt x="20919" y="8750"/>
                  </a:moveTo>
                  <a:cubicBezTo>
                    <a:pt x="20674" y="8750"/>
                    <a:pt x="20471" y="8954"/>
                    <a:pt x="20471" y="9198"/>
                  </a:cubicBezTo>
                  <a:cubicBezTo>
                    <a:pt x="20471" y="9483"/>
                    <a:pt x="20674" y="9686"/>
                    <a:pt x="20919" y="9686"/>
                  </a:cubicBezTo>
                  <a:cubicBezTo>
                    <a:pt x="21163" y="9686"/>
                    <a:pt x="21366" y="9483"/>
                    <a:pt x="21366" y="9198"/>
                  </a:cubicBezTo>
                  <a:cubicBezTo>
                    <a:pt x="21366" y="8954"/>
                    <a:pt x="21163" y="8750"/>
                    <a:pt x="20919" y="8750"/>
                  </a:cubicBezTo>
                  <a:close/>
                  <a:moveTo>
                    <a:pt x="367" y="9035"/>
                  </a:moveTo>
                  <a:cubicBezTo>
                    <a:pt x="163" y="9035"/>
                    <a:pt x="0" y="9239"/>
                    <a:pt x="0" y="9442"/>
                  </a:cubicBezTo>
                  <a:cubicBezTo>
                    <a:pt x="0" y="9646"/>
                    <a:pt x="163" y="9849"/>
                    <a:pt x="367" y="9849"/>
                  </a:cubicBezTo>
                  <a:lnTo>
                    <a:pt x="1954" y="9849"/>
                  </a:lnTo>
                  <a:cubicBezTo>
                    <a:pt x="2157" y="9849"/>
                    <a:pt x="2361" y="9646"/>
                    <a:pt x="2361" y="9442"/>
                  </a:cubicBezTo>
                  <a:cubicBezTo>
                    <a:pt x="2361" y="9239"/>
                    <a:pt x="2157" y="9035"/>
                    <a:pt x="1954" y="9035"/>
                  </a:cubicBezTo>
                  <a:close/>
                  <a:moveTo>
                    <a:pt x="8628" y="9035"/>
                  </a:moveTo>
                  <a:cubicBezTo>
                    <a:pt x="8425" y="9035"/>
                    <a:pt x="8262" y="9239"/>
                    <a:pt x="8262" y="9442"/>
                  </a:cubicBezTo>
                  <a:cubicBezTo>
                    <a:pt x="8262" y="9646"/>
                    <a:pt x="8425" y="9849"/>
                    <a:pt x="8628" y="9849"/>
                  </a:cubicBezTo>
                  <a:lnTo>
                    <a:pt x="12779" y="9849"/>
                  </a:lnTo>
                  <a:cubicBezTo>
                    <a:pt x="12983" y="9849"/>
                    <a:pt x="13146" y="9646"/>
                    <a:pt x="13146" y="9442"/>
                  </a:cubicBezTo>
                  <a:cubicBezTo>
                    <a:pt x="13146" y="9239"/>
                    <a:pt x="12983" y="9035"/>
                    <a:pt x="12779" y="9035"/>
                  </a:cubicBezTo>
                  <a:close/>
                  <a:moveTo>
                    <a:pt x="367" y="10866"/>
                  </a:moveTo>
                  <a:cubicBezTo>
                    <a:pt x="163" y="10866"/>
                    <a:pt x="0" y="11029"/>
                    <a:pt x="0" y="11233"/>
                  </a:cubicBezTo>
                  <a:cubicBezTo>
                    <a:pt x="0" y="11436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7" y="11640"/>
                    <a:pt x="2361" y="11436"/>
                    <a:pt x="2361" y="11233"/>
                  </a:cubicBezTo>
                  <a:cubicBezTo>
                    <a:pt x="2361" y="11029"/>
                    <a:pt x="2157" y="10866"/>
                    <a:pt x="1954" y="10866"/>
                  </a:cubicBezTo>
                  <a:close/>
                  <a:moveTo>
                    <a:pt x="8628" y="10866"/>
                  </a:moveTo>
                  <a:cubicBezTo>
                    <a:pt x="8425" y="10866"/>
                    <a:pt x="8262" y="11029"/>
                    <a:pt x="8262" y="11233"/>
                  </a:cubicBezTo>
                  <a:cubicBezTo>
                    <a:pt x="8262" y="11436"/>
                    <a:pt x="8425" y="11640"/>
                    <a:pt x="8628" y="11640"/>
                  </a:cubicBezTo>
                  <a:lnTo>
                    <a:pt x="12779" y="11640"/>
                  </a:lnTo>
                  <a:cubicBezTo>
                    <a:pt x="12983" y="11640"/>
                    <a:pt x="13146" y="11436"/>
                    <a:pt x="13146" y="11233"/>
                  </a:cubicBezTo>
                  <a:cubicBezTo>
                    <a:pt x="13146" y="11029"/>
                    <a:pt x="12983" y="10866"/>
                    <a:pt x="12779" y="10866"/>
                  </a:cubicBezTo>
                  <a:close/>
                  <a:moveTo>
                    <a:pt x="14204" y="12454"/>
                  </a:moveTo>
                  <a:cubicBezTo>
                    <a:pt x="13959" y="12454"/>
                    <a:pt x="13756" y="12657"/>
                    <a:pt x="13756" y="12942"/>
                  </a:cubicBezTo>
                  <a:cubicBezTo>
                    <a:pt x="13756" y="13186"/>
                    <a:pt x="13959" y="13390"/>
                    <a:pt x="14204" y="13390"/>
                  </a:cubicBezTo>
                  <a:cubicBezTo>
                    <a:pt x="14448" y="13390"/>
                    <a:pt x="14651" y="13186"/>
                    <a:pt x="14651" y="12942"/>
                  </a:cubicBezTo>
                  <a:cubicBezTo>
                    <a:pt x="14651" y="12657"/>
                    <a:pt x="14448" y="12454"/>
                    <a:pt x="14204" y="12454"/>
                  </a:cubicBezTo>
                  <a:close/>
                  <a:moveTo>
                    <a:pt x="15547" y="12454"/>
                  </a:moveTo>
                  <a:cubicBezTo>
                    <a:pt x="15302" y="12454"/>
                    <a:pt x="15099" y="12657"/>
                    <a:pt x="15099" y="12942"/>
                  </a:cubicBezTo>
                  <a:cubicBezTo>
                    <a:pt x="15099" y="13186"/>
                    <a:pt x="15302" y="13390"/>
                    <a:pt x="15547" y="13390"/>
                  </a:cubicBezTo>
                  <a:cubicBezTo>
                    <a:pt x="15791" y="13390"/>
                    <a:pt x="15994" y="13186"/>
                    <a:pt x="15994" y="12942"/>
                  </a:cubicBezTo>
                  <a:cubicBezTo>
                    <a:pt x="15994" y="12657"/>
                    <a:pt x="15791" y="12454"/>
                    <a:pt x="15547" y="12454"/>
                  </a:cubicBezTo>
                  <a:close/>
                  <a:moveTo>
                    <a:pt x="16890" y="12454"/>
                  </a:moveTo>
                  <a:cubicBezTo>
                    <a:pt x="16645" y="12454"/>
                    <a:pt x="16442" y="12657"/>
                    <a:pt x="16442" y="12942"/>
                  </a:cubicBezTo>
                  <a:cubicBezTo>
                    <a:pt x="16442" y="13186"/>
                    <a:pt x="16645" y="13390"/>
                    <a:pt x="16890" y="13390"/>
                  </a:cubicBezTo>
                  <a:cubicBezTo>
                    <a:pt x="17134" y="13390"/>
                    <a:pt x="17337" y="13186"/>
                    <a:pt x="17337" y="12942"/>
                  </a:cubicBezTo>
                  <a:cubicBezTo>
                    <a:pt x="17337" y="12657"/>
                    <a:pt x="17134" y="12454"/>
                    <a:pt x="16890" y="12454"/>
                  </a:cubicBezTo>
                  <a:close/>
                  <a:moveTo>
                    <a:pt x="18233" y="12454"/>
                  </a:moveTo>
                  <a:cubicBezTo>
                    <a:pt x="17988" y="12454"/>
                    <a:pt x="17785" y="12657"/>
                    <a:pt x="17785" y="12942"/>
                  </a:cubicBezTo>
                  <a:cubicBezTo>
                    <a:pt x="17785" y="13186"/>
                    <a:pt x="17988" y="13390"/>
                    <a:pt x="18233" y="13390"/>
                  </a:cubicBezTo>
                  <a:cubicBezTo>
                    <a:pt x="18477" y="13390"/>
                    <a:pt x="18680" y="13186"/>
                    <a:pt x="18680" y="12942"/>
                  </a:cubicBezTo>
                  <a:cubicBezTo>
                    <a:pt x="18680" y="12657"/>
                    <a:pt x="18477" y="12454"/>
                    <a:pt x="18233" y="12454"/>
                  </a:cubicBezTo>
                  <a:close/>
                  <a:moveTo>
                    <a:pt x="19576" y="12454"/>
                  </a:moveTo>
                  <a:cubicBezTo>
                    <a:pt x="19331" y="12454"/>
                    <a:pt x="19128" y="12657"/>
                    <a:pt x="19128" y="12942"/>
                  </a:cubicBezTo>
                  <a:cubicBezTo>
                    <a:pt x="19128" y="13186"/>
                    <a:pt x="19331" y="13390"/>
                    <a:pt x="19576" y="13390"/>
                  </a:cubicBezTo>
                  <a:cubicBezTo>
                    <a:pt x="19820" y="13390"/>
                    <a:pt x="20023" y="13186"/>
                    <a:pt x="20023" y="12942"/>
                  </a:cubicBezTo>
                  <a:cubicBezTo>
                    <a:pt x="20023" y="12657"/>
                    <a:pt x="19820" y="12454"/>
                    <a:pt x="19576" y="12454"/>
                  </a:cubicBezTo>
                  <a:close/>
                  <a:moveTo>
                    <a:pt x="20919" y="12454"/>
                  </a:moveTo>
                  <a:cubicBezTo>
                    <a:pt x="20674" y="12454"/>
                    <a:pt x="20471" y="12657"/>
                    <a:pt x="20471" y="12942"/>
                  </a:cubicBezTo>
                  <a:cubicBezTo>
                    <a:pt x="20471" y="13186"/>
                    <a:pt x="20674" y="13390"/>
                    <a:pt x="20919" y="13390"/>
                  </a:cubicBezTo>
                  <a:cubicBezTo>
                    <a:pt x="21163" y="13390"/>
                    <a:pt x="21366" y="13186"/>
                    <a:pt x="21366" y="12942"/>
                  </a:cubicBezTo>
                  <a:cubicBezTo>
                    <a:pt x="21366" y="12657"/>
                    <a:pt x="21163" y="12454"/>
                    <a:pt x="20919" y="12454"/>
                  </a:cubicBezTo>
                  <a:close/>
                  <a:moveTo>
                    <a:pt x="367" y="12657"/>
                  </a:moveTo>
                  <a:cubicBezTo>
                    <a:pt x="163" y="12657"/>
                    <a:pt x="0" y="12820"/>
                    <a:pt x="0" y="13023"/>
                  </a:cubicBezTo>
                  <a:cubicBezTo>
                    <a:pt x="0" y="13268"/>
                    <a:pt x="163" y="13430"/>
                    <a:pt x="367" y="13430"/>
                  </a:cubicBezTo>
                  <a:lnTo>
                    <a:pt x="1954" y="13430"/>
                  </a:lnTo>
                  <a:cubicBezTo>
                    <a:pt x="2157" y="13430"/>
                    <a:pt x="2361" y="13268"/>
                    <a:pt x="2361" y="13023"/>
                  </a:cubicBezTo>
                  <a:cubicBezTo>
                    <a:pt x="2361" y="12820"/>
                    <a:pt x="2157" y="12657"/>
                    <a:pt x="1954" y="12657"/>
                  </a:cubicBezTo>
                  <a:close/>
                  <a:moveTo>
                    <a:pt x="8628" y="12657"/>
                  </a:moveTo>
                  <a:cubicBezTo>
                    <a:pt x="8425" y="12657"/>
                    <a:pt x="8262" y="12820"/>
                    <a:pt x="8262" y="13023"/>
                  </a:cubicBezTo>
                  <a:cubicBezTo>
                    <a:pt x="8262" y="13268"/>
                    <a:pt x="8425" y="13430"/>
                    <a:pt x="8628" y="13430"/>
                  </a:cubicBezTo>
                  <a:lnTo>
                    <a:pt x="12779" y="13430"/>
                  </a:lnTo>
                  <a:cubicBezTo>
                    <a:pt x="12983" y="13430"/>
                    <a:pt x="13146" y="13268"/>
                    <a:pt x="13146" y="13023"/>
                  </a:cubicBezTo>
                  <a:cubicBezTo>
                    <a:pt x="13146" y="12820"/>
                    <a:pt x="12983" y="12657"/>
                    <a:pt x="12779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35"/>
            <p:cNvSpPr/>
            <p:nvPr/>
          </p:nvSpPr>
          <p:spPr>
            <a:xfrm>
              <a:off x="3941225" y="2531400"/>
              <a:ext cx="657275" cy="73275"/>
            </a:xfrm>
            <a:custGeom>
              <a:avLst/>
              <a:gdLst/>
              <a:ahLst/>
              <a:cxnLst/>
              <a:rect l="l" t="t" r="r" b="b"/>
              <a:pathLst>
                <a:path w="26291" h="2931" extrusionOk="0">
                  <a:moveTo>
                    <a:pt x="5088" y="1"/>
                  </a:moveTo>
                  <a:lnTo>
                    <a:pt x="4965" y="41"/>
                  </a:lnTo>
                  <a:lnTo>
                    <a:pt x="326" y="2239"/>
                  </a:lnTo>
                  <a:cubicBezTo>
                    <a:pt x="0" y="2442"/>
                    <a:pt x="123" y="2931"/>
                    <a:pt x="489" y="2931"/>
                  </a:cubicBezTo>
                  <a:lnTo>
                    <a:pt x="22913" y="2931"/>
                  </a:lnTo>
                  <a:cubicBezTo>
                    <a:pt x="22994" y="2931"/>
                    <a:pt x="23076" y="2890"/>
                    <a:pt x="23157" y="2849"/>
                  </a:cubicBezTo>
                  <a:lnTo>
                    <a:pt x="26047" y="652"/>
                  </a:lnTo>
                  <a:cubicBezTo>
                    <a:pt x="26291" y="448"/>
                    <a:pt x="26169" y="1"/>
                    <a:pt x="258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35"/>
            <p:cNvSpPr/>
            <p:nvPr/>
          </p:nvSpPr>
          <p:spPr>
            <a:xfrm>
              <a:off x="3936125" y="2523250"/>
              <a:ext cx="668475" cy="89575"/>
            </a:xfrm>
            <a:custGeom>
              <a:avLst/>
              <a:gdLst/>
              <a:ahLst/>
              <a:cxnLst/>
              <a:rect l="l" t="t" r="r" b="b"/>
              <a:pathLst>
                <a:path w="26739" h="3583" extrusionOk="0">
                  <a:moveTo>
                    <a:pt x="26047" y="652"/>
                  </a:moveTo>
                  <a:lnTo>
                    <a:pt x="26047" y="693"/>
                  </a:lnTo>
                  <a:lnTo>
                    <a:pt x="23158" y="2931"/>
                  </a:lnTo>
                  <a:lnTo>
                    <a:pt x="693" y="2931"/>
                  </a:lnTo>
                  <a:lnTo>
                    <a:pt x="693" y="2890"/>
                  </a:lnTo>
                  <a:lnTo>
                    <a:pt x="5251" y="693"/>
                  </a:lnTo>
                  <a:lnTo>
                    <a:pt x="5332" y="652"/>
                  </a:lnTo>
                  <a:close/>
                  <a:moveTo>
                    <a:pt x="5251" y="1"/>
                  </a:moveTo>
                  <a:lnTo>
                    <a:pt x="5088" y="42"/>
                  </a:lnTo>
                  <a:lnTo>
                    <a:pt x="5007" y="42"/>
                  </a:lnTo>
                  <a:lnTo>
                    <a:pt x="408" y="2280"/>
                  </a:lnTo>
                  <a:cubicBezTo>
                    <a:pt x="123" y="2402"/>
                    <a:pt x="1" y="2646"/>
                    <a:pt x="1" y="2890"/>
                  </a:cubicBezTo>
                  <a:cubicBezTo>
                    <a:pt x="1" y="3053"/>
                    <a:pt x="82" y="3257"/>
                    <a:pt x="164" y="3379"/>
                  </a:cubicBezTo>
                  <a:cubicBezTo>
                    <a:pt x="286" y="3501"/>
                    <a:pt x="489" y="3582"/>
                    <a:pt x="693" y="3582"/>
                  </a:cubicBezTo>
                  <a:lnTo>
                    <a:pt x="23117" y="3582"/>
                  </a:lnTo>
                  <a:cubicBezTo>
                    <a:pt x="23280" y="3582"/>
                    <a:pt x="23442" y="3542"/>
                    <a:pt x="23565" y="3460"/>
                  </a:cubicBezTo>
                  <a:lnTo>
                    <a:pt x="26454" y="1222"/>
                  </a:lnTo>
                  <a:cubicBezTo>
                    <a:pt x="26617" y="1100"/>
                    <a:pt x="26739" y="896"/>
                    <a:pt x="26698" y="693"/>
                  </a:cubicBezTo>
                  <a:cubicBezTo>
                    <a:pt x="26698" y="489"/>
                    <a:pt x="26658" y="327"/>
                    <a:pt x="26535" y="204"/>
                  </a:cubicBezTo>
                  <a:cubicBezTo>
                    <a:pt x="26413" y="82"/>
                    <a:pt x="26210" y="1"/>
                    <a:pt x="260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35"/>
            <p:cNvSpPr/>
            <p:nvPr/>
          </p:nvSpPr>
          <p:spPr>
            <a:xfrm>
              <a:off x="4246450" y="2181400"/>
              <a:ext cx="103800" cy="392750"/>
            </a:xfrm>
            <a:custGeom>
              <a:avLst/>
              <a:gdLst/>
              <a:ahLst/>
              <a:cxnLst/>
              <a:rect l="l" t="t" r="r" b="b"/>
              <a:pathLst>
                <a:path w="4152" h="15710" extrusionOk="0">
                  <a:moveTo>
                    <a:pt x="1" y="1"/>
                  </a:moveTo>
                  <a:lnTo>
                    <a:pt x="1" y="15710"/>
                  </a:lnTo>
                  <a:lnTo>
                    <a:pt x="4152" y="15710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35"/>
            <p:cNvSpPr/>
            <p:nvPr/>
          </p:nvSpPr>
          <p:spPr>
            <a:xfrm>
              <a:off x="4238300" y="2172250"/>
              <a:ext cx="120100" cy="410050"/>
            </a:xfrm>
            <a:custGeom>
              <a:avLst/>
              <a:gdLst/>
              <a:ahLst/>
              <a:cxnLst/>
              <a:rect l="l" t="t" r="r" b="b"/>
              <a:pathLst>
                <a:path w="4804" h="16402" extrusionOk="0">
                  <a:moveTo>
                    <a:pt x="4111" y="692"/>
                  </a:moveTo>
                  <a:lnTo>
                    <a:pt x="4111" y="15750"/>
                  </a:lnTo>
                  <a:lnTo>
                    <a:pt x="693" y="15750"/>
                  </a:lnTo>
                  <a:lnTo>
                    <a:pt x="693" y="692"/>
                  </a:lnTo>
                  <a:close/>
                  <a:moveTo>
                    <a:pt x="327" y="0"/>
                  </a:moveTo>
                  <a:cubicBezTo>
                    <a:pt x="245" y="0"/>
                    <a:pt x="164" y="41"/>
                    <a:pt x="82" y="123"/>
                  </a:cubicBezTo>
                  <a:cubicBezTo>
                    <a:pt x="42" y="163"/>
                    <a:pt x="1" y="285"/>
                    <a:pt x="1" y="367"/>
                  </a:cubicBezTo>
                  <a:lnTo>
                    <a:pt x="1" y="16076"/>
                  </a:lnTo>
                  <a:cubicBezTo>
                    <a:pt x="1" y="16157"/>
                    <a:pt x="42" y="16239"/>
                    <a:pt x="82" y="16320"/>
                  </a:cubicBezTo>
                  <a:cubicBezTo>
                    <a:pt x="164" y="16361"/>
                    <a:pt x="245" y="16401"/>
                    <a:pt x="327" y="16401"/>
                  </a:cubicBezTo>
                  <a:lnTo>
                    <a:pt x="4478" y="16401"/>
                  </a:lnTo>
                  <a:cubicBezTo>
                    <a:pt x="4559" y="16401"/>
                    <a:pt x="4640" y="16361"/>
                    <a:pt x="4722" y="16320"/>
                  </a:cubicBezTo>
                  <a:cubicBezTo>
                    <a:pt x="4763" y="16239"/>
                    <a:pt x="4803" y="16157"/>
                    <a:pt x="4803" y="16076"/>
                  </a:cubicBezTo>
                  <a:lnTo>
                    <a:pt x="4803" y="367"/>
                  </a:lnTo>
                  <a:cubicBezTo>
                    <a:pt x="4803" y="285"/>
                    <a:pt x="4763" y="163"/>
                    <a:pt x="4722" y="123"/>
                  </a:cubicBezTo>
                  <a:cubicBezTo>
                    <a:pt x="4640" y="41"/>
                    <a:pt x="4559" y="0"/>
                    <a:pt x="44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35"/>
            <p:cNvSpPr/>
            <p:nvPr/>
          </p:nvSpPr>
          <p:spPr>
            <a:xfrm>
              <a:off x="4230175" y="2181400"/>
              <a:ext cx="136350" cy="284900"/>
            </a:xfrm>
            <a:custGeom>
              <a:avLst/>
              <a:gdLst/>
              <a:ahLst/>
              <a:cxnLst/>
              <a:rect l="l" t="t" r="r" b="b"/>
              <a:pathLst>
                <a:path w="5454" h="11396" extrusionOk="0">
                  <a:moveTo>
                    <a:pt x="0" y="1"/>
                  </a:moveTo>
                  <a:lnTo>
                    <a:pt x="0" y="11396"/>
                  </a:lnTo>
                  <a:lnTo>
                    <a:pt x="5454" y="11396"/>
                  </a:lnTo>
                  <a:lnTo>
                    <a:pt x="545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35"/>
            <p:cNvSpPr/>
            <p:nvPr/>
          </p:nvSpPr>
          <p:spPr>
            <a:xfrm>
              <a:off x="4222025" y="2172250"/>
              <a:ext cx="152650" cy="303225"/>
            </a:xfrm>
            <a:custGeom>
              <a:avLst/>
              <a:gdLst/>
              <a:ahLst/>
              <a:cxnLst/>
              <a:rect l="l" t="t" r="r" b="b"/>
              <a:pathLst>
                <a:path w="6106" h="12129" extrusionOk="0">
                  <a:moveTo>
                    <a:pt x="5414" y="692"/>
                  </a:moveTo>
                  <a:lnTo>
                    <a:pt x="5414" y="11436"/>
                  </a:lnTo>
                  <a:lnTo>
                    <a:pt x="693" y="11436"/>
                  </a:lnTo>
                  <a:lnTo>
                    <a:pt x="693" y="692"/>
                  </a:lnTo>
                  <a:close/>
                  <a:moveTo>
                    <a:pt x="326" y="0"/>
                  </a:moveTo>
                  <a:cubicBezTo>
                    <a:pt x="245" y="0"/>
                    <a:pt x="164" y="41"/>
                    <a:pt x="123" y="123"/>
                  </a:cubicBezTo>
                  <a:cubicBezTo>
                    <a:pt x="42" y="163"/>
                    <a:pt x="1" y="285"/>
                    <a:pt x="1" y="367"/>
                  </a:cubicBezTo>
                  <a:lnTo>
                    <a:pt x="1" y="11762"/>
                  </a:lnTo>
                  <a:cubicBezTo>
                    <a:pt x="1" y="11843"/>
                    <a:pt x="42" y="11965"/>
                    <a:pt x="123" y="12006"/>
                  </a:cubicBezTo>
                  <a:cubicBezTo>
                    <a:pt x="164" y="12087"/>
                    <a:pt x="245" y="12128"/>
                    <a:pt x="326" y="12128"/>
                  </a:cubicBezTo>
                  <a:lnTo>
                    <a:pt x="5780" y="12128"/>
                  </a:lnTo>
                  <a:cubicBezTo>
                    <a:pt x="5861" y="12128"/>
                    <a:pt x="5943" y="12087"/>
                    <a:pt x="5983" y="12006"/>
                  </a:cubicBezTo>
                  <a:cubicBezTo>
                    <a:pt x="6065" y="11925"/>
                    <a:pt x="6105" y="11843"/>
                    <a:pt x="6105" y="11762"/>
                  </a:cubicBezTo>
                  <a:lnTo>
                    <a:pt x="6105" y="367"/>
                  </a:lnTo>
                  <a:cubicBezTo>
                    <a:pt x="6105" y="285"/>
                    <a:pt x="6065" y="163"/>
                    <a:pt x="5983" y="123"/>
                  </a:cubicBezTo>
                  <a:cubicBezTo>
                    <a:pt x="5943" y="41"/>
                    <a:pt x="5861" y="0"/>
                    <a:pt x="5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35"/>
            <p:cNvSpPr/>
            <p:nvPr/>
          </p:nvSpPr>
          <p:spPr>
            <a:xfrm>
              <a:off x="3469125" y="874000"/>
              <a:ext cx="1707275" cy="1335925"/>
            </a:xfrm>
            <a:custGeom>
              <a:avLst/>
              <a:gdLst/>
              <a:ahLst/>
              <a:cxnLst/>
              <a:rect l="l" t="t" r="r" b="b"/>
              <a:pathLst>
                <a:path w="68291" h="53437" extrusionOk="0">
                  <a:moveTo>
                    <a:pt x="1" y="1"/>
                  </a:moveTo>
                  <a:lnTo>
                    <a:pt x="1" y="53436"/>
                  </a:lnTo>
                  <a:lnTo>
                    <a:pt x="68291" y="53436"/>
                  </a:lnTo>
                  <a:lnTo>
                    <a:pt x="682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35"/>
            <p:cNvSpPr/>
            <p:nvPr/>
          </p:nvSpPr>
          <p:spPr>
            <a:xfrm>
              <a:off x="3461000" y="865875"/>
              <a:ext cx="1723550" cy="1352175"/>
            </a:xfrm>
            <a:custGeom>
              <a:avLst/>
              <a:gdLst/>
              <a:ahLst/>
              <a:cxnLst/>
              <a:rect l="l" t="t" r="r" b="b"/>
              <a:pathLst>
                <a:path w="68942" h="54087" extrusionOk="0">
                  <a:moveTo>
                    <a:pt x="68290" y="692"/>
                  </a:moveTo>
                  <a:lnTo>
                    <a:pt x="68290" y="53395"/>
                  </a:lnTo>
                  <a:lnTo>
                    <a:pt x="652" y="53395"/>
                  </a:lnTo>
                  <a:lnTo>
                    <a:pt x="652" y="692"/>
                  </a:lnTo>
                  <a:close/>
                  <a:moveTo>
                    <a:pt x="326" y="0"/>
                  </a:moveTo>
                  <a:cubicBezTo>
                    <a:pt x="245" y="0"/>
                    <a:pt x="163" y="41"/>
                    <a:pt x="82" y="82"/>
                  </a:cubicBezTo>
                  <a:cubicBezTo>
                    <a:pt x="0" y="163"/>
                    <a:pt x="0" y="244"/>
                    <a:pt x="0" y="326"/>
                  </a:cubicBezTo>
                  <a:lnTo>
                    <a:pt x="0" y="53761"/>
                  </a:lnTo>
                  <a:cubicBezTo>
                    <a:pt x="0" y="53843"/>
                    <a:pt x="0" y="53924"/>
                    <a:pt x="82" y="54005"/>
                  </a:cubicBezTo>
                  <a:cubicBezTo>
                    <a:pt x="163" y="54046"/>
                    <a:pt x="245" y="54087"/>
                    <a:pt x="326" y="54087"/>
                  </a:cubicBezTo>
                  <a:lnTo>
                    <a:pt x="68616" y="54087"/>
                  </a:lnTo>
                  <a:cubicBezTo>
                    <a:pt x="68697" y="54087"/>
                    <a:pt x="68778" y="54046"/>
                    <a:pt x="68860" y="54005"/>
                  </a:cubicBezTo>
                  <a:cubicBezTo>
                    <a:pt x="68901" y="53924"/>
                    <a:pt x="68941" y="53843"/>
                    <a:pt x="68941" y="53761"/>
                  </a:cubicBezTo>
                  <a:lnTo>
                    <a:pt x="68941" y="326"/>
                  </a:lnTo>
                  <a:cubicBezTo>
                    <a:pt x="68941" y="244"/>
                    <a:pt x="68901" y="163"/>
                    <a:pt x="68860" y="82"/>
                  </a:cubicBezTo>
                  <a:cubicBezTo>
                    <a:pt x="68778" y="41"/>
                    <a:pt x="68697" y="0"/>
                    <a:pt x="686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35"/>
            <p:cNvSpPr/>
            <p:nvPr/>
          </p:nvSpPr>
          <p:spPr>
            <a:xfrm>
              <a:off x="3560700" y="945225"/>
              <a:ext cx="1524125" cy="1193475"/>
            </a:xfrm>
            <a:custGeom>
              <a:avLst/>
              <a:gdLst/>
              <a:ahLst/>
              <a:cxnLst/>
              <a:rect l="l" t="t" r="r" b="b"/>
              <a:pathLst>
                <a:path w="60965" h="47739" extrusionOk="0">
                  <a:moveTo>
                    <a:pt x="1" y="1"/>
                  </a:moveTo>
                  <a:lnTo>
                    <a:pt x="1" y="47738"/>
                  </a:lnTo>
                  <a:lnTo>
                    <a:pt x="60965" y="47738"/>
                  </a:lnTo>
                  <a:lnTo>
                    <a:pt x="609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35"/>
            <p:cNvSpPr/>
            <p:nvPr/>
          </p:nvSpPr>
          <p:spPr>
            <a:xfrm>
              <a:off x="3551550" y="937075"/>
              <a:ext cx="1542450" cy="1209750"/>
            </a:xfrm>
            <a:custGeom>
              <a:avLst/>
              <a:gdLst/>
              <a:ahLst/>
              <a:cxnLst/>
              <a:rect l="l" t="t" r="r" b="b"/>
              <a:pathLst>
                <a:path w="61698" h="48390" extrusionOk="0">
                  <a:moveTo>
                    <a:pt x="61005" y="693"/>
                  </a:moveTo>
                  <a:lnTo>
                    <a:pt x="61005" y="47698"/>
                  </a:lnTo>
                  <a:lnTo>
                    <a:pt x="692" y="47698"/>
                  </a:lnTo>
                  <a:lnTo>
                    <a:pt x="692" y="693"/>
                  </a:lnTo>
                  <a:close/>
                  <a:moveTo>
                    <a:pt x="367" y="1"/>
                  </a:moveTo>
                  <a:cubicBezTo>
                    <a:pt x="245" y="1"/>
                    <a:pt x="163" y="42"/>
                    <a:pt x="123" y="123"/>
                  </a:cubicBezTo>
                  <a:cubicBezTo>
                    <a:pt x="41" y="164"/>
                    <a:pt x="0" y="245"/>
                    <a:pt x="0" y="327"/>
                  </a:cubicBezTo>
                  <a:lnTo>
                    <a:pt x="0" y="48064"/>
                  </a:lnTo>
                  <a:cubicBezTo>
                    <a:pt x="0" y="48146"/>
                    <a:pt x="41" y="48227"/>
                    <a:pt x="123" y="48268"/>
                  </a:cubicBezTo>
                  <a:cubicBezTo>
                    <a:pt x="163" y="48349"/>
                    <a:pt x="245" y="48390"/>
                    <a:pt x="367" y="48390"/>
                  </a:cubicBezTo>
                  <a:lnTo>
                    <a:pt x="61331" y="48390"/>
                  </a:lnTo>
                  <a:cubicBezTo>
                    <a:pt x="61412" y="48390"/>
                    <a:pt x="61494" y="48349"/>
                    <a:pt x="61575" y="48268"/>
                  </a:cubicBezTo>
                  <a:cubicBezTo>
                    <a:pt x="61657" y="48227"/>
                    <a:pt x="61697" y="48146"/>
                    <a:pt x="61697" y="48064"/>
                  </a:cubicBezTo>
                  <a:lnTo>
                    <a:pt x="61697" y="327"/>
                  </a:lnTo>
                  <a:cubicBezTo>
                    <a:pt x="61697" y="245"/>
                    <a:pt x="61657" y="164"/>
                    <a:pt x="61575" y="123"/>
                  </a:cubicBezTo>
                  <a:cubicBezTo>
                    <a:pt x="61494" y="42"/>
                    <a:pt x="61412" y="1"/>
                    <a:pt x="613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35"/>
            <p:cNvSpPr/>
            <p:nvPr/>
          </p:nvSpPr>
          <p:spPr>
            <a:xfrm>
              <a:off x="3671600" y="1070375"/>
              <a:ext cx="637950" cy="293050"/>
            </a:xfrm>
            <a:custGeom>
              <a:avLst/>
              <a:gdLst/>
              <a:ahLst/>
              <a:cxnLst/>
              <a:rect l="l" t="t" r="r" b="b"/>
              <a:pathLst>
                <a:path w="25518" h="11722" extrusionOk="0">
                  <a:moveTo>
                    <a:pt x="24826" y="692"/>
                  </a:moveTo>
                  <a:lnTo>
                    <a:pt x="24826" y="11070"/>
                  </a:lnTo>
                  <a:lnTo>
                    <a:pt x="652" y="11070"/>
                  </a:lnTo>
                  <a:lnTo>
                    <a:pt x="652" y="692"/>
                  </a:lnTo>
                  <a:close/>
                  <a:moveTo>
                    <a:pt x="1" y="0"/>
                  </a:moveTo>
                  <a:lnTo>
                    <a:pt x="1" y="11721"/>
                  </a:lnTo>
                  <a:lnTo>
                    <a:pt x="25518" y="11721"/>
                  </a:lnTo>
                  <a:lnTo>
                    <a:pt x="25518" y="11396"/>
                  </a:lnTo>
                  <a:lnTo>
                    <a:pt x="255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35"/>
            <p:cNvSpPr/>
            <p:nvPr/>
          </p:nvSpPr>
          <p:spPr>
            <a:xfrm>
              <a:off x="3760125" y="1538400"/>
              <a:ext cx="1047975" cy="116000"/>
            </a:xfrm>
            <a:custGeom>
              <a:avLst/>
              <a:gdLst/>
              <a:ahLst/>
              <a:cxnLst/>
              <a:rect l="l" t="t" r="r" b="b"/>
              <a:pathLst>
                <a:path w="41919" h="4640" extrusionOk="0">
                  <a:moveTo>
                    <a:pt x="0" y="0"/>
                  </a:moveTo>
                  <a:lnTo>
                    <a:pt x="0" y="692"/>
                  </a:lnTo>
                  <a:lnTo>
                    <a:pt x="5820" y="692"/>
                  </a:lnTo>
                  <a:cubicBezTo>
                    <a:pt x="8384" y="692"/>
                    <a:pt x="10907" y="1221"/>
                    <a:pt x="13227" y="2320"/>
                  </a:cubicBezTo>
                  <a:lnTo>
                    <a:pt x="15913" y="3581"/>
                  </a:lnTo>
                  <a:cubicBezTo>
                    <a:pt x="17419" y="4273"/>
                    <a:pt x="19006" y="4640"/>
                    <a:pt x="20593" y="4640"/>
                  </a:cubicBezTo>
                  <a:cubicBezTo>
                    <a:pt x="22384" y="4640"/>
                    <a:pt x="24215" y="4151"/>
                    <a:pt x="25843" y="3256"/>
                  </a:cubicBezTo>
                  <a:lnTo>
                    <a:pt x="26616" y="2849"/>
                  </a:lnTo>
                  <a:cubicBezTo>
                    <a:pt x="29221" y="1424"/>
                    <a:pt x="32110" y="692"/>
                    <a:pt x="35081" y="692"/>
                  </a:cubicBezTo>
                  <a:lnTo>
                    <a:pt x="41918" y="692"/>
                  </a:lnTo>
                  <a:lnTo>
                    <a:pt x="41918" y="0"/>
                  </a:lnTo>
                  <a:lnTo>
                    <a:pt x="35081" y="0"/>
                  </a:lnTo>
                  <a:cubicBezTo>
                    <a:pt x="31988" y="0"/>
                    <a:pt x="28977" y="773"/>
                    <a:pt x="26291" y="2238"/>
                  </a:cubicBezTo>
                  <a:lnTo>
                    <a:pt x="25517" y="2686"/>
                  </a:lnTo>
                  <a:cubicBezTo>
                    <a:pt x="23971" y="3500"/>
                    <a:pt x="22302" y="3948"/>
                    <a:pt x="20593" y="3948"/>
                  </a:cubicBezTo>
                  <a:cubicBezTo>
                    <a:pt x="19087" y="3948"/>
                    <a:pt x="17581" y="3622"/>
                    <a:pt x="16198" y="2971"/>
                  </a:cubicBezTo>
                  <a:lnTo>
                    <a:pt x="13512" y="1709"/>
                  </a:lnTo>
                  <a:cubicBezTo>
                    <a:pt x="11111" y="570"/>
                    <a:pt x="8465" y="0"/>
                    <a:pt x="58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35"/>
            <p:cNvSpPr/>
            <p:nvPr/>
          </p:nvSpPr>
          <p:spPr>
            <a:xfrm>
              <a:off x="3760125" y="1639125"/>
              <a:ext cx="1047975" cy="116000"/>
            </a:xfrm>
            <a:custGeom>
              <a:avLst/>
              <a:gdLst/>
              <a:ahLst/>
              <a:cxnLst/>
              <a:rect l="l" t="t" r="r" b="b"/>
              <a:pathLst>
                <a:path w="41919" h="4640" extrusionOk="0">
                  <a:moveTo>
                    <a:pt x="0" y="0"/>
                  </a:moveTo>
                  <a:lnTo>
                    <a:pt x="0" y="692"/>
                  </a:lnTo>
                  <a:lnTo>
                    <a:pt x="5820" y="692"/>
                  </a:lnTo>
                  <a:cubicBezTo>
                    <a:pt x="8384" y="692"/>
                    <a:pt x="10907" y="1262"/>
                    <a:pt x="13227" y="2320"/>
                  </a:cubicBezTo>
                  <a:lnTo>
                    <a:pt x="15913" y="3622"/>
                  </a:lnTo>
                  <a:cubicBezTo>
                    <a:pt x="17419" y="4314"/>
                    <a:pt x="19006" y="4640"/>
                    <a:pt x="20593" y="4640"/>
                  </a:cubicBezTo>
                  <a:cubicBezTo>
                    <a:pt x="22384" y="4640"/>
                    <a:pt x="24215" y="4192"/>
                    <a:pt x="25843" y="3297"/>
                  </a:cubicBezTo>
                  <a:lnTo>
                    <a:pt x="26616" y="2849"/>
                  </a:lnTo>
                  <a:cubicBezTo>
                    <a:pt x="29221" y="1424"/>
                    <a:pt x="32110" y="692"/>
                    <a:pt x="35081" y="692"/>
                  </a:cubicBezTo>
                  <a:lnTo>
                    <a:pt x="41918" y="692"/>
                  </a:lnTo>
                  <a:lnTo>
                    <a:pt x="41918" y="0"/>
                  </a:lnTo>
                  <a:lnTo>
                    <a:pt x="35081" y="0"/>
                  </a:lnTo>
                  <a:cubicBezTo>
                    <a:pt x="31988" y="0"/>
                    <a:pt x="28977" y="773"/>
                    <a:pt x="26291" y="2279"/>
                  </a:cubicBezTo>
                  <a:lnTo>
                    <a:pt x="25517" y="2686"/>
                  </a:lnTo>
                  <a:cubicBezTo>
                    <a:pt x="24012" y="3541"/>
                    <a:pt x="22302" y="3948"/>
                    <a:pt x="20593" y="3948"/>
                  </a:cubicBezTo>
                  <a:cubicBezTo>
                    <a:pt x="19087" y="3948"/>
                    <a:pt x="17581" y="3622"/>
                    <a:pt x="16198" y="2971"/>
                  </a:cubicBezTo>
                  <a:lnTo>
                    <a:pt x="13512" y="1709"/>
                  </a:lnTo>
                  <a:cubicBezTo>
                    <a:pt x="11111" y="611"/>
                    <a:pt x="8465" y="0"/>
                    <a:pt x="58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35"/>
            <p:cNvSpPr/>
            <p:nvPr/>
          </p:nvSpPr>
          <p:spPr>
            <a:xfrm>
              <a:off x="3760125" y="1866000"/>
              <a:ext cx="1047975" cy="115000"/>
            </a:xfrm>
            <a:custGeom>
              <a:avLst/>
              <a:gdLst/>
              <a:ahLst/>
              <a:cxnLst/>
              <a:rect l="l" t="t" r="r" b="b"/>
              <a:pathLst>
                <a:path w="41919" h="4600" extrusionOk="0">
                  <a:moveTo>
                    <a:pt x="20593" y="1"/>
                  </a:moveTo>
                  <a:cubicBezTo>
                    <a:pt x="19006" y="1"/>
                    <a:pt x="17419" y="326"/>
                    <a:pt x="15913" y="1018"/>
                  </a:cubicBezTo>
                  <a:lnTo>
                    <a:pt x="13227" y="2280"/>
                  </a:lnTo>
                  <a:cubicBezTo>
                    <a:pt x="10907" y="3378"/>
                    <a:pt x="8384" y="3948"/>
                    <a:pt x="5820" y="3948"/>
                  </a:cubicBezTo>
                  <a:lnTo>
                    <a:pt x="0" y="3948"/>
                  </a:lnTo>
                  <a:lnTo>
                    <a:pt x="0" y="4599"/>
                  </a:lnTo>
                  <a:lnTo>
                    <a:pt x="5820" y="4599"/>
                  </a:lnTo>
                  <a:cubicBezTo>
                    <a:pt x="8465" y="4599"/>
                    <a:pt x="11111" y="4030"/>
                    <a:pt x="13512" y="2890"/>
                  </a:cubicBezTo>
                  <a:lnTo>
                    <a:pt x="16198" y="1628"/>
                  </a:lnTo>
                  <a:cubicBezTo>
                    <a:pt x="17581" y="977"/>
                    <a:pt x="19087" y="652"/>
                    <a:pt x="20593" y="652"/>
                  </a:cubicBezTo>
                  <a:cubicBezTo>
                    <a:pt x="22302" y="652"/>
                    <a:pt x="23971" y="1099"/>
                    <a:pt x="25517" y="1913"/>
                  </a:cubicBezTo>
                  <a:lnTo>
                    <a:pt x="26291" y="2361"/>
                  </a:lnTo>
                  <a:cubicBezTo>
                    <a:pt x="28977" y="3826"/>
                    <a:pt x="31988" y="4599"/>
                    <a:pt x="35081" y="4599"/>
                  </a:cubicBezTo>
                  <a:lnTo>
                    <a:pt x="41918" y="4599"/>
                  </a:lnTo>
                  <a:lnTo>
                    <a:pt x="41918" y="3948"/>
                  </a:lnTo>
                  <a:lnTo>
                    <a:pt x="35081" y="3948"/>
                  </a:lnTo>
                  <a:cubicBezTo>
                    <a:pt x="32110" y="3948"/>
                    <a:pt x="29221" y="3175"/>
                    <a:pt x="26616" y="1751"/>
                  </a:cubicBezTo>
                  <a:lnTo>
                    <a:pt x="25843" y="1344"/>
                  </a:lnTo>
                  <a:cubicBezTo>
                    <a:pt x="24215" y="448"/>
                    <a:pt x="22384" y="1"/>
                    <a:pt x="205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35"/>
            <p:cNvSpPr/>
            <p:nvPr/>
          </p:nvSpPr>
          <p:spPr>
            <a:xfrm>
              <a:off x="3760125" y="1764250"/>
              <a:ext cx="1047975" cy="116025"/>
            </a:xfrm>
            <a:custGeom>
              <a:avLst/>
              <a:gdLst/>
              <a:ahLst/>
              <a:cxnLst/>
              <a:rect l="l" t="t" r="r" b="b"/>
              <a:pathLst>
                <a:path w="41919" h="4641" extrusionOk="0">
                  <a:moveTo>
                    <a:pt x="20593" y="1"/>
                  </a:moveTo>
                  <a:cubicBezTo>
                    <a:pt x="19006" y="1"/>
                    <a:pt x="17419" y="367"/>
                    <a:pt x="15913" y="1059"/>
                  </a:cubicBezTo>
                  <a:lnTo>
                    <a:pt x="13227" y="2321"/>
                  </a:lnTo>
                  <a:cubicBezTo>
                    <a:pt x="10907" y="3379"/>
                    <a:pt x="8384" y="3948"/>
                    <a:pt x="5820" y="3948"/>
                  </a:cubicBezTo>
                  <a:lnTo>
                    <a:pt x="0" y="3948"/>
                  </a:lnTo>
                  <a:lnTo>
                    <a:pt x="0" y="4640"/>
                  </a:lnTo>
                  <a:lnTo>
                    <a:pt x="5820" y="4640"/>
                  </a:lnTo>
                  <a:cubicBezTo>
                    <a:pt x="8465" y="4640"/>
                    <a:pt x="11111" y="4030"/>
                    <a:pt x="13512" y="2931"/>
                  </a:cubicBezTo>
                  <a:lnTo>
                    <a:pt x="16198" y="1669"/>
                  </a:lnTo>
                  <a:cubicBezTo>
                    <a:pt x="17581" y="1018"/>
                    <a:pt x="19087" y="693"/>
                    <a:pt x="20593" y="693"/>
                  </a:cubicBezTo>
                  <a:cubicBezTo>
                    <a:pt x="22302" y="693"/>
                    <a:pt x="24012" y="1100"/>
                    <a:pt x="25517" y="1954"/>
                  </a:cubicBezTo>
                  <a:lnTo>
                    <a:pt x="26291" y="2402"/>
                  </a:lnTo>
                  <a:cubicBezTo>
                    <a:pt x="28977" y="3867"/>
                    <a:pt x="31988" y="4640"/>
                    <a:pt x="35081" y="4640"/>
                  </a:cubicBezTo>
                  <a:lnTo>
                    <a:pt x="41918" y="4640"/>
                  </a:lnTo>
                  <a:lnTo>
                    <a:pt x="41918" y="3948"/>
                  </a:lnTo>
                  <a:lnTo>
                    <a:pt x="35081" y="3948"/>
                  </a:lnTo>
                  <a:cubicBezTo>
                    <a:pt x="32110" y="3948"/>
                    <a:pt x="29221" y="3216"/>
                    <a:pt x="26616" y="1792"/>
                  </a:cubicBezTo>
                  <a:lnTo>
                    <a:pt x="25843" y="1344"/>
                  </a:lnTo>
                  <a:cubicBezTo>
                    <a:pt x="24215" y="449"/>
                    <a:pt x="22384" y="1"/>
                    <a:pt x="205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35"/>
            <p:cNvSpPr/>
            <p:nvPr/>
          </p:nvSpPr>
          <p:spPr>
            <a:xfrm>
              <a:off x="4825375" y="1479375"/>
              <a:ext cx="96675" cy="97700"/>
            </a:xfrm>
            <a:custGeom>
              <a:avLst/>
              <a:gdLst/>
              <a:ahLst/>
              <a:cxnLst/>
              <a:rect l="l" t="t" r="r" b="b"/>
              <a:pathLst>
                <a:path w="3867" h="3908" extrusionOk="0">
                  <a:moveTo>
                    <a:pt x="0" y="1"/>
                  </a:moveTo>
                  <a:lnTo>
                    <a:pt x="0" y="3908"/>
                  </a:lnTo>
                  <a:lnTo>
                    <a:pt x="3866" y="3908"/>
                  </a:lnTo>
                  <a:lnTo>
                    <a:pt x="38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35"/>
            <p:cNvSpPr/>
            <p:nvPr/>
          </p:nvSpPr>
          <p:spPr>
            <a:xfrm>
              <a:off x="4825375" y="1599425"/>
              <a:ext cx="96675" cy="96700"/>
            </a:xfrm>
            <a:custGeom>
              <a:avLst/>
              <a:gdLst/>
              <a:ahLst/>
              <a:cxnLst/>
              <a:rect l="l" t="t" r="r" b="b"/>
              <a:pathLst>
                <a:path w="3867" h="3868" extrusionOk="0">
                  <a:moveTo>
                    <a:pt x="0" y="1"/>
                  </a:moveTo>
                  <a:lnTo>
                    <a:pt x="0" y="3867"/>
                  </a:lnTo>
                  <a:lnTo>
                    <a:pt x="3866" y="3867"/>
                  </a:lnTo>
                  <a:lnTo>
                    <a:pt x="38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35"/>
            <p:cNvSpPr/>
            <p:nvPr/>
          </p:nvSpPr>
          <p:spPr>
            <a:xfrm>
              <a:off x="4825375" y="1804950"/>
              <a:ext cx="96675" cy="96675"/>
            </a:xfrm>
            <a:custGeom>
              <a:avLst/>
              <a:gdLst/>
              <a:ahLst/>
              <a:cxnLst/>
              <a:rect l="l" t="t" r="r" b="b"/>
              <a:pathLst>
                <a:path w="3867" h="3867" extrusionOk="0">
                  <a:moveTo>
                    <a:pt x="0" y="1"/>
                  </a:moveTo>
                  <a:lnTo>
                    <a:pt x="0" y="3867"/>
                  </a:lnTo>
                  <a:lnTo>
                    <a:pt x="3866" y="3867"/>
                  </a:lnTo>
                  <a:lnTo>
                    <a:pt x="38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35"/>
            <p:cNvSpPr/>
            <p:nvPr/>
          </p:nvSpPr>
          <p:spPr>
            <a:xfrm>
              <a:off x="4825375" y="1924000"/>
              <a:ext cx="96675" cy="97700"/>
            </a:xfrm>
            <a:custGeom>
              <a:avLst/>
              <a:gdLst/>
              <a:ahLst/>
              <a:cxnLst/>
              <a:rect l="l" t="t" r="r" b="b"/>
              <a:pathLst>
                <a:path w="3867" h="3908" extrusionOk="0">
                  <a:moveTo>
                    <a:pt x="0" y="0"/>
                  </a:moveTo>
                  <a:lnTo>
                    <a:pt x="0" y="3907"/>
                  </a:lnTo>
                  <a:lnTo>
                    <a:pt x="3866" y="3907"/>
                  </a:lnTo>
                  <a:lnTo>
                    <a:pt x="38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35"/>
            <p:cNvSpPr/>
            <p:nvPr/>
          </p:nvSpPr>
          <p:spPr>
            <a:xfrm>
              <a:off x="3644125" y="1479375"/>
              <a:ext cx="96700" cy="97700"/>
            </a:xfrm>
            <a:custGeom>
              <a:avLst/>
              <a:gdLst/>
              <a:ahLst/>
              <a:cxnLst/>
              <a:rect l="l" t="t" r="r" b="b"/>
              <a:pathLst>
                <a:path w="3868" h="3908" extrusionOk="0">
                  <a:moveTo>
                    <a:pt x="1" y="1"/>
                  </a:moveTo>
                  <a:lnTo>
                    <a:pt x="1" y="3908"/>
                  </a:lnTo>
                  <a:lnTo>
                    <a:pt x="3867" y="3908"/>
                  </a:lnTo>
                  <a:lnTo>
                    <a:pt x="38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35"/>
            <p:cNvSpPr/>
            <p:nvPr/>
          </p:nvSpPr>
          <p:spPr>
            <a:xfrm>
              <a:off x="3644125" y="1599425"/>
              <a:ext cx="96700" cy="96700"/>
            </a:xfrm>
            <a:custGeom>
              <a:avLst/>
              <a:gdLst/>
              <a:ahLst/>
              <a:cxnLst/>
              <a:rect l="l" t="t" r="r" b="b"/>
              <a:pathLst>
                <a:path w="3868" h="3868" extrusionOk="0">
                  <a:moveTo>
                    <a:pt x="1" y="1"/>
                  </a:moveTo>
                  <a:lnTo>
                    <a:pt x="1" y="3867"/>
                  </a:lnTo>
                  <a:lnTo>
                    <a:pt x="3867" y="3867"/>
                  </a:lnTo>
                  <a:lnTo>
                    <a:pt x="38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35"/>
            <p:cNvSpPr/>
            <p:nvPr/>
          </p:nvSpPr>
          <p:spPr>
            <a:xfrm>
              <a:off x="3644125" y="1804950"/>
              <a:ext cx="96700" cy="96675"/>
            </a:xfrm>
            <a:custGeom>
              <a:avLst/>
              <a:gdLst/>
              <a:ahLst/>
              <a:cxnLst/>
              <a:rect l="l" t="t" r="r" b="b"/>
              <a:pathLst>
                <a:path w="3868" h="3867" extrusionOk="0">
                  <a:moveTo>
                    <a:pt x="1" y="1"/>
                  </a:moveTo>
                  <a:lnTo>
                    <a:pt x="1" y="3867"/>
                  </a:lnTo>
                  <a:lnTo>
                    <a:pt x="3867" y="3867"/>
                  </a:lnTo>
                  <a:lnTo>
                    <a:pt x="38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35"/>
            <p:cNvSpPr/>
            <p:nvPr/>
          </p:nvSpPr>
          <p:spPr>
            <a:xfrm>
              <a:off x="3644125" y="1924000"/>
              <a:ext cx="96700" cy="97700"/>
            </a:xfrm>
            <a:custGeom>
              <a:avLst/>
              <a:gdLst/>
              <a:ahLst/>
              <a:cxnLst/>
              <a:rect l="l" t="t" r="r" b="b"/>
              <a:pathLst>
                <a:path w="3868" h="3908" extrusionOk="0">
                  <a:moveTo>
                    <a:pt x="1" y="0"/>
                  </a:moveTo>
                  <a:lnTo>
                    <a:pt x="1" y="3907"/>
                  </a:lnTo>
                  <a:lnTo>
                    <a:pt x="3867" y="3907"/>
                  </a:lnTo>
                  <a:lnTo>
                    <a:pt x="386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35"/>
            <p:cNvSpPr/>
            <p:nvPr/>
          </p:nvSpPr>
          <p:spPr>
            <a:xfrm>
              <a:off x="4389900" y="105307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4" y="82"/>
                    <a:pt x="1" y="245"/>
                    <a:pt x="1" y="448"/>
                  </a:cubicBezTo>
                  <a:cubicBezTo>
                    <a:pt x="1" y="692"/>
                    <a:pt x="164" y="855"/>
                    <a:pt x="367" y="855"/>
                  </a:cubicBezTo>
                  <a:lnTo>
                    <a:pt x="1954" y="855"/>
                  </a:lnTo>
                  <a:cubicBezTo>
                    <a:pt x="2158" y="855"/>
                    <a:pt x="2321" y="692"/>
                    <a:pt x="2321" y="448"/>
                  </a:cubicBezTo>
                  <a:cubicBezTo>
                    <a:pt x="2321" y="245"/>
                    <a:pt x="2158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1" y="82"/>
                    <a:pt x="3297" y="245"/>
                    <a:pt x="3297" y="448"/>
                  </a:cubicBezTo>
                  <a:cubicBezTo>
                    <a:pt x="3297" y="692"/>
                    <a:pt x="3501" y="855"/>
                    <a:pt x="3704" y="855"/>
                  </a:cubicBezTo>
                  <a:lnTo>
                    <a:pt x="7815" y="855"/>
                  </a:lnTo>
                  <a:cubicBezTo>
                    <a:pt x="8059" y="855"/>
                    <a:pt x="8222" y="692"/>
                    <a:pt x="8222" y="448"/>
                  </a:cubicBezTo>
                  <a:cubicBezTo>
                    <a:pt x="8222" y="245"/>
                    <a:pt x="8059" y="82"/>
                    <a:pt x="7815" y="82"/>
                  </a:cubicBezTo>
                  <a:close/>
                  <a:moveTo>
                    <a:pt x="9565" y="0"/>
                  </a:moveTo>
                  <a:cubicBezTo>
                    <a:pt x="9320" y="0"/>
                    <a:pt x="9117" y="204"/>
                    <a:pt x="9117" y="448"/>
                  </a:cubicBezTo>
                  <a:cubicBezTo>
                    <a:pt x="9117" y="692"/>
                    <a:pt x="9320" y="896"/>
                    <a:pt x="9565" y="896"/>
                  </a:cubicBezTo>
                  <a:cubicBezTo>
                    <a:pt x="9850" y="896"/>
                    <a:pt x="10053" y="692"/>
                    <a:pt x="10053" y="448"/>
                  </a:cubicBezTo>
                  <a:cubicBezTo>
                    <a:pt x="10053" y="204"/>
                    <a:pt x="9850" y="0"/>
                    <a:pt x="9565" y="0"/>
                  </a:cubicBezTo>
                  <a:close/>
                  <a:moveTo>
                    <a:pt x="10948" y="0"/>
                  </a:moveTo>
                  <a:cubicBezTo>
                    <a:pt x="10704" y="0"/>
                    <a:pt x="10501" y="204"/>
                    <a:pt x="10501" y="448"/>
                  </a:cubicBezTo>
                  <a:cubicBezTo>
                    <a:pt x="10501" y="692"/>
                    <a:pt x="10704" y="896"/>
                    <a:pt x="10948" y="896"/>
                  </a:cubicBezTo>
                  <a:cubicBezTo>
                    <a:pt x="11193" y="896"/>
                    <a:pt x="11396" y="692"/>
                    <a:pt x="11396" y="448"/>
                  </a:cubicBezTo>
                  <a:cubicBezTo>
                    <a:pt x="11396" y="204"/>
                    <a:pt x="11193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7" y="0"/>
                    <a:pt x="11844" y="204"/>
                    <a:pt x="11844" y="448"/>
                  </a:cubicBezTo>
                  <a:cubicBezTo>
                    <a:pt x="11844" y="692"/>
                    <a:pt x="12047" y="896"/>
                    <a:pt x="12291" y="896"/>
                  </a:cubicBezTo>
                  <a:cubicBezTo>
                    <a:pt x="12536" y="896"/>
                    <a:pt x="12739" y="692"/>
                    <a:pt x="12739" y="448"/>
                  </a:cubicBezTo>
                  <a:cubicBezTo>
                    <a:pt x="12739" y="204"/>
                    <a:pt x="12536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90" y="0"/>
                    <a:pt x="13187" y="204"/>
                    <a:pt x="13187" y="448"/>
                  </a:cubicBezTo>
                  <a:cubicBezTo>
                    <a:pt x="13187" y="692"/>
                    <a:pt x="13390" y="896"/>
                    <a:pt x="13634" y="896"/>
                  </a:cubicBezTo>
                  <a:cubicBezTo>
                    <a:pt x="13879" y="896"/>
                    <a:pt x="14082" y="692"/>
                    <a:pt x="14082" y="448"/>
                  </a:cubicBezTo>
                  <a:cubicBezTo>
                    <a:pt x="14082" y="204"/>
                    <a:pt x="13879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3" y="0"/>
                    <a:pt x="14530" y="204"/>
                    <a:pt x="14530" y="448"/>
                  </a:cubicBezTo>
                  <a:cubicBezTo>
                    <a:pt x="14530" y="692"/>
                    <a:pt x="14733" y="896"/>
                    <a:pt x="14977" y="896"/>
                  </a:cubicBezTo>
                  <a:cubicBezTo>
                    <a:pt x="15222" y="896"/>
                    <a:pt x="15425" y="692"/>
                    <a:pt x="15425" y="448"/>
                  </a:cubicBezTo>
                  <a:cubicBezTo>
                    <a:pt x="15425" y="204"/>
                    <a:pt x="15222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6" y="0"/>
                    <a:pt x="15873" y="204"/>
                    <a:pt x="15873" y="448"/>
                  </a:cubicBezTo>
                  <a:cubicBezTo>
                    <a:pt x="15873" y="692"/>
                    <a:pt x="16076" y="896"/>
                    <a:pt x="16320" y="896"/>
                  </a:cubicBezTo>
                  <a:cubicBezTo>
                    <a:pt x="16565" y="896"/>
                    <a:pt x="16768" y="692"/>
                    <a:pt x="16768" y="448"/>
                  </a:cubicBezTo>
                  <a:cubicBezTo>
                    <a:pt x="16768" y="204"/>
                    <a:pt x="16565" y="0"/>
                    <a:pt x="16320" y="0"/>
                  </a:cubicBezTo>
                  <a:close/>
                  <a:moveTo>
                    <a:pt x="367" y="1873"/>
                  </a:moveTo>
                  <a:cubicBezTo>
                    <a:pt x="164" y="1873"/>
                    <a:pt x="1" y="2035"/>
                    <a:pt x="1" y="2239"/>
                  </a:cubicBezTo>
                  <a:cubicBezTo>
                    <a:pt x="1" y="2483"/>
                    <a:pt x="164" y="2646"/>
                    <a:pt x="367" y="2646"/>
                  </a:cubicBezTo>
                  <a:lnTo>
                    <a:pt x="1954" y="2646"/>
                  </a:lnTo>
                  <a:cubicBezTo>
                    <a:pt x="2158" y="2646"/>
                    <a:pt x="2321" y="2483"/>
                    <a:pt x="2321" y="2239"/>
                  </a:cubicBezTo>
                  <a:cubicBezTo>
                    <a:pt x="2321" y="2035"/>
                    <a:pt x="2158" y="1873"/>
                    <a:pt x="1954" y="1873"/>
                  </a:cubicBezTo>
                  <a:close/>
                  <a:moveTo>
                    <a:pt x="3704" y="1873"/>
                  </a:moveTo>
                  <a:cubicBezTo>
                    <a:pt x="3501" y="1873"/>
                    <a:pt x="3297" y="2035"/>
                    <a:pt x="3297" y="2239"/>
                  </a:cubicBezTo>
                  <a:cubicBezTo>
                    <a:pt x="3297" y="2483"/>
                    <a:pt x="3501" y="2646"/>
                    <a:pt x="3704" y="2646"/>
                  </a:cubicBezTo>
                  <a:lnTo>
                    <a:pt x="7815" y="2646"/>
                  </a:lnTo>
                  <a:cubicBezTo>
                    <a:pt x="8059" y="2646"/>
                    <a:pt x="8222" y="2483"/>
                    <a:pt x="8222" y="2239"/>
                  </a:cubicBezTo>
                  <a:cubicBezTo>
                    <a:pt x="8222" y="2035"/>
                    <a:pt x="8059" y="1873"/>
                    <a:pt x="7815" y="1873"/>
                  </a:cubicBezTo>
                  <a:close/>
                  <a:moveTo>
                    <a:pt x="367" y="3663"/>
                  </a:moveTo>
                  <a:cubicBezTo>
                    <a:pt x="164" y="3663"/>
                    <a:pt x="1" y="3826"/>
                    <a:pt x="1" y="4070"/>
                  </a:cubicBezTo>
                  <a:cubicBezTo>
                    <a:pt x="1" y="4274"/>
                    <a:pt x="164" y="4436"/>
                    <a:pt x="367" y="4436"/>
                  </a:cubicBezTo>
                  <a:lnTo>
                    <a:pt x="1954" y="4436"/>
                  </a:lnTo>
                  <a:cubicBezTo>
                    <a:pt x="2158" y="4436"/>
                    <a:pt x="2321" y="4274"/>
                    <a:pt x="2321" y="4070"/>
                  </a:cubicBezTo>
                  <a:cubicBezTo>
                    <a:pt x="2321" y="3826"/>
                    <a:pt x="2158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1" y="3663"/>
                    <a:pt x="3297" y="3826"/>
                    <a:pt x="3297" y="4070"/>
                  </a:cubicBezTo>
                  <a:cubicBezTo>
                    <a:pt x="3297" y="4274"/>
                    <a:pt x="3501" y="4436"/>
                    <a:pt x="3704" y="4436"/>
                  </a:cubicBezTo>
                  <a:lnTo>
                    <a:pt x="7815" y="4436"/>
                  </a:lnTo>
                  <a:cubicBezTo>
                    <a:pt x="8059" y="4436"/>
                    <a:pt x="8222" y="4274"/>
                    <a:pt x="8222" y="4070"/>
                  </a:cubicBezTo>
                  <a:cubicBezTo>
                    <a:pt x="8222" y="3826"/>
                    <a:pt x="8059" y="3663"/>
                    <a:pt x="7815" y="3663"/>
                  </a:cubicBezTo>
                  <a:close/>
                  <a:moveTo>
                    <a:pt x="9565" y="3623"/>
                  </a:moveTo>
                  <a:cubicBezTo>
                    <a:pt x="9320" y="3623"/>
                    <a:pt x="9117" y="3826"/>
                    <a:pt x="9117" y="4070"/>
                  </a:cubicBezTo>
                  <a:cubicBezTo>
                    <a:pt x="9117" y="4314"/>
                    <a:pt x="9320" y="4518"/>
                    <a:pt x="9565" y="4518"/>
                  </a:cubicBezTo>
                  <a:cubicBezTo>
                    <a:pt x="9850" y="4518"/>
                    <a:pt x="10053" y="4314"/>
                    <a:pt x="10053" y="4070"/>
                  </a:cubicBezTo>
                  <a:cubicBezTo>
                    <a:pt x="10053" y="3826"/>
                    <a:pt x="9850" y="3623"/>
                    <a:pt x="9565" y="3623"/>
                  </a:cubicBezTo>
                  <a:close/>
                  <a:moveTo>
                    <a:pt x="10948" y="3623"/>
                  </a:moveTo>
                  <a:cubicBezTo>
                    <a:pt x="10704" y="3623"/>
                    <a:pt x="10501" y="3826"/>
                    <a:pt x="10501" y="4070"/>
                  </a:cubicBezTo>
                  <a:cubicBezTo>
                    <a:pt x="10501" y="4314"/>
                    <a:pt x="10704" y="4518"/>
                    <a:pt x="10948" y="4518"/>
                  </a:cubicBezTo>
                  <a:cubicBezTo>
                    <a:pt x="11193" y="4518"/>
                    <a:pt x="11396" y="4314"/>
                    <a:pt x="11396" y="4070"/>
                  </a:cubicBezTo>
                  <a:cubicBezTo>
                    <a:pt x="11396" y="3826"/>
                    <a:pt x="11193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7" y="3623"/>
                    <a:pt x="11844" y="3826"/>
                    <a:pt x="11844" y="4070"/>
                  </a:cubicBezTo>
                  <a:cubicBezTo>
                    <a:pt x="11844" y="4314"/>
                    <a:pt x="12047" y="4518"/>
                    <a:pt x="12291" y="4518"/>
                  </a:cubicBezTo>
                  <a:cubicBezTo>
                    <a:pt x="12536" y="4518"/>
                    <a:pt x="12739" y="4314"/>
                    <a:pt x="12739" y="4070"/>
                  </a:cubicBezTo>
                  <a:cubicBezTo>
                    <a:pt x="12739" y="3826"/>
                    <a:pt x="12536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90" y="3623"/>
                    <a:pt x="13187" y="3826"/>
                    <a:pt x="13187" y="4070"/>
                  </a:cubicBezTo>
                  <a:cubicBezTo>
                    <a:pt x="13187" y="4314"/>
                    <a:pt x="13390" y="4518"/>
                    <a:pt x="13634" y="4518"/>
                  </a:cubicBezTo>
                  <a:cubicBezTo>
                    <a:pt x="13879" y="4518"/>
                    <a:pt x="14082" y="4314"/>
                    <a:pt x="14082" y="4070"/>
                  </a:cubicBezTo>
                  <a:cubicBezTo>
                    <a:pt x="14082" y="3826"/>
                    <a:pt x="13879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3" y="3623"/>
                    <a:pt x="14530" y="3826"/>
                    <a:pt x="14530" y="4070"/>
                  </a:cubicBezTo>
                  <a:cubicBezTo>
                    <a:pt x="14530" y="4314"/>
                    <a:pt x="14733" y="4518"/>
                    <a:pt x="14977" y="4518"/>
                  </a:cubicBezTo>
                  <a:cubicBezTo>
                    <a:pt x="15222" y="4518"/>
                    <a:pt x="15425" y="4314"/>
                    <a:pt x="15425" y="4070"/>
                  </a:cubicBezTo>
                  <a:cubicBezTo>
                    <a:pt x="15425" y="3826"/>
                    <a:pt x="15222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6" y="3623"/>
                    <a:pt x="15873" y="3826"/>
                    <a:pt x="15873" y="4070"/>
                  </a:cubicBezTo>
                  <a:cubicBezTo>
                    <a:pt x="15873" y="4314"/>
                    <a:pt x="16076" y="4518"/>
                    <a:pt x="16320" y="4518"/>
                  </a:cubicBezTo>
                  <a:cubicBezTo>
                    <a:pt x="16565" y="4518"/>
                    <a:pt x="16768" y="4314"/>
                    <a:pt x="16768" y="4070"/>
                  </a:cubicBezTo>
                  <a:cubicBezTo>
                    <a:pt x="16768" y="3826"/>
                    <a:pt x="16565" y="3623"/>
                    <a:pt x="16320" y="3623"/>
                  </a:cubicBezTo>
                  <a:close/>
                  <a:moveTo>
                    <a:pt x="367" y="5454"/>
                  </a:moveTo>
                  <a:cubicBezTo>
                    <a:pt x="164" y="5454"/>
                    <a:pt x="1" y="5617"/>
                    <a:pt x="1" y="5861"/>
                  </a:cubicBezTo>
                  <a:cubicBezTo>
                    <a:pt x="1" y="6064"/>
                    <a:pt x="164" y="6227"/>
                    <a:pt x="367" y="6227"/>
                  </a:cubicBezTo>
                  <a:lnTo>
                    <a:pt x="1954" y="6227"/>
                  </a:lnTo>
                  <a:cubicBezTo>
                    <a:pt x="2158" y="6227"/>
                    <a:pt x="2321" y="6064"/>
                    <a:pt x="2321" y="5861"/>
                  </a:cubicBezTo>
                  <a:cubicBezTo>
                    <a:pt x="2321" y="5617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297" y="5617"/>
                    <a:pt x="3297" y="5861"/>
                  </a:cubicBezTo>
                  <a:cubicBezTo>
                    <a:pt x="3297" y="6064"/>
                    <a:pt x="3501" y="6227"/>
                    <a:pt x="3704" y="6227"/>
                  </a:cubicBezTo>
                  <a:lnTo>
                    <a:pt x="7815" y="6227"/>
                  </a:lnTo>
                  <a:cubicBezTo>
                    <a:pt x="8059" y="6227"/>
                    <a:pt x="8222" y="6064"/>
                    <a:pt x="8222" y="5861"/>
                  </a:cubicBezTo>
                  <a:cubicBezTo>
                    <a:pt x="8222" y="5617"/>
                    <a:pt x="8059" y="5454"/>
                    <a:pt x="7815" y="5454"/>
                  </a:cubicBezTo>
                  <a:close/>
                  <a:moveTo>
                    <a:pt x="367" y="7245"/>
                  </a:moveTo>
                  <a:cubicBezTo>
                    <a:pt x="164" y="7245"/>
                    <a:pt x="1" y="7448"/>
                    <a:pt x="1" y="7652"/>
                  </a:cubicBezTo>
                  <a:cubicBezTo>
                    <a:pt x="1" y="7855"/>
                    <a:pt x="164" y="8018"/>
                    <a:pt x="367" y="8018"/>
                  </a:cubicBezTo>
                  <a:lnTo>
                    <a:pt x="1954" y="8018"/>
                  </a:lnTo>
                  <a:cubicBezTo>
                    <a:pt x="2158" y="8018"/>
                    <a:pt x="2321" y="7855"/>
                    <a:pt x="2321" y="7652"/>
                  </a:cubicBezTo>
                  <a:cubicBezTo>
                    <a:pt x="2321" y="7448"/>
                    <a:pt x="2158" y="7245"/>
                    <a:pt x="1954" y="7245"/>
                  </a:cubicBezTo>
                  <a:close/>
                  <a:moveTo>
                    <a:pt x="3704" y="7245"/>
                  </a:moveTo>
                  <a:cubicBezTo>
                    <a:pt x="3501" y="7245"/>
                    <a:pt x="3297" y="7448"/>
                    <a:pt x="3297" y="7652"/>
                  </a:cubicBezTo>
                  <a:cubicBezTo>
                    <a:pt x="3297" y="7855"/>
                    <a:pt x="3501" y="8018"/>
                    <a:pt x="3704" y="8018"/>
                  </a:cubicBezTo>
                  <a:lnTo>
                    <a:pt x="7815" y="8018"/>
                  </a:lnTo>
                  <a:cubicBezTo>
                    <a:pt x="8059" y="8018"/>
                    <a:pt x="8222" y="7855"/>
                    <a:pt x="8222" y="7652"/>
                  </a:cubicBezTo>
                  <a:cubicBezTo>
                    <a:pt x="8222" y="7448"/>
                    <a:pt x="8059" y="7245"/>
                    <a:pt x="7815" y="7245"/>
                  </a:cubicBezTo>
                  <a:close/>
                  <a:moveTo>
                    <a:pt x="14204" y="8750"/>
                  </a:moveTo>
                  <a:cubicBezTo>
                    <a:pt x="13960" y="8750"/>
                    <a:pt x="13756" y="8954"/>
                    <a:pt x="13756" y="9239"/>
                  </a:cubicBezTo>
                  <a:cubicBezTo>
                    <a:pt x="13756" y="9483"/>
                    <a:pt x="13960" y="9686"/>
                    <a:pt x="14204" y="9686"/>
                  </a:cubicBezTo>
                  <a:cubicBezTo>
                    <a:pt x="14448" y="9686"/>
                    <a:pt x="14652" y="9483"/>
                    <a:pt x="14652" y="9239"/>
                  </a:cubicBezTo>
                  <a:cubicBezTo>
                    <a:pt x="14652" y="8954"/>
                    <a:pt x="14448" y="8750"/>
                    <a:pt x="14204" y="8750"/>
                  </a:cubicBezTo>
                  <a:close/>
                  <a:moveTo>
                    <a:pt x="15547" y="8750"/>
                  </a:moveTo>
                  <a:cubicBezTo>
                    <a:pt x="15303" y="8750"/>
                    <a:pt x="15099" y="8954"/>
                    <a:pt x="15099" y="9239"/>
                  </a:cubicBezTo>
                  <a:cubicBezTo>
                    <a:pt x="15099" y="9483"/>
                    <a:pt x="15303" y="9686"/>
                    <a:pt x="15547" y="9686"/>
                  </a:cubicBezTo>
                  <a:cubicBezTo>
                    <a:pt x="15791" y="9686"/>
                    <a:pt x="15995" y="9483"/>
                    <a:pt x="15995" y="9239"/>
                  </a:cubicBezTo>
                  <a:cubicBezTo>
                    <a:pt x="15995" y="8954"/>
                    <a:pt x="15791" y="8750"/>
                    <a:pt x="15547" y="8750"/>
                  </a:cubicBezTo>
                  <a:close/>
                  <a:moveTo>
                    <a:pt x="16890" y="8750"/>
                  </a:moveTo>
                  <a:cubicBezTo>
                    <a:pt x="16646" y="8750"/>
                    <a:pt x="16442" y="8954"/>
                    <a:pt x="16442" y="9239"/>
                  </a:cubicBezTo>
                  <a:cubicBezTo>
                    <a:pt x="16442" y="9483"/>
                    <a:pt x="16646" y="9686"/>
                    <a:pt x="16890" y="9686"/>
                  </a:cubicBezTo>
                  <a:cubicBezTo>
                    <a:pt x="17134" y="9686"/>
                    <a:pt x="17338" y="9483"/>
                    <a:pt x="17338" y="9239"/>
                  </a:cubicBezTo>
                  <a:cubicBezTo>
                    <a:pt x="17338" y="8954"/>
                    <a:pt x="17134" y="8750"/>
                    <a:pt x="16890" y="8750"/>
                  </a:cubicBezTo>
                  <a:close/>
                  <a:moveTo>
                    <a:pt x="18233" y="8750"/>
                  </a:moveTo>
                  <a:cubicBezTo>
                    <a:pt x="17989" y="8750"/>
                    <a:pt x="17785" y="8954"/>
                    <a:pt x="17785" y="9239"/>
                  </a:cubicBezTo>
                  <a:cubicBezTo>
                    <a:pt x="17785" y="9483"/>
                    <a:pt x="17989" y="9686"/>
                    <a:pt x="18233" y="9686"/>
                  </a:cubicBezTo>
                  <a:cubicBezTo>
                    <a:pt x="18477" y="9686"/>
                    <a:pt x="18681" y="9483"/>
                    <a:pt x="18681" y="9239"/>
                  </a:cubicBezTo>
                  <a:cubicBezTo>
                    <a:pt x="18681" y="8954"/>
                    <a:pt x="18477" y="8750"/>
                    <a:pt x="18233" y="8750"/>
                  </a:cubicBezTo>
                  <a:close/>
                  <a:moveTo>
                    <a:pt x="19576" y="8750"/>
                  </a:moveTo>
                  <a:cubicBezTo>
                    <a:pt x="19332" y="8750"/>
                    <a:pt x="19128" y="8954"/>
                    <a:pt x="19128" y="9239"/>
                  </a:cubicBezTo>
                  <a:cubicBezTo>
                    <a:pt x="19128" y="9483"/>
                    <a:pt x="19332" y="9686"/>
                    <a:pt x="19576" y="9686"/>
                  </a:cubicBezTo>
                  <a:cubicBezTo>
                    <a:pt x="19820" y="9686"/>
                    <a:pt x="20024" y="9483"/>
                    <a:pt x="20024" y="9239"/>
                  </a:cubicBezTo>
                  <a:cubicBezTo>
                    <a:pt x="20024" y="8954"/>
                    <a:pt x="19820" y="8750"/>
                    <a:pt x="19576" y="8750"/>
                  </a:cubicBezTo>
                  <a:close/>
                  <a:moveTo>
                    <a:pt x="20919" y="8750"/>
                  </a:moveTo>
                  <a:cubicBezTo>
                    <a:pt x="20675" y="8750"/>
                    <a:pt x="20471" y="8954"/>
                    <a:pt x="20471" y="9239"/>
                  </a:cubicBezTo>
                  <a:cubicBezTo>
                    <a:pt x="20471" y="9483"/>
                    <a:pt x="20675" y="9686"/>
                    <a:pt x="20919" y="9686"/>
                  </a:cubicBezTo>
                  <a:cubicBezTo>
                    <a:pt x="21163" y="9686"/>
                    <a:pt x="21367" y="9483"/>
                    <a:pt x="21367" y="9239"/>
                  </a:cubicBezTo>
                  <a:cubicBezTo>
                    <a:pt x="21367" y="8954"/>
                    <a:pt x="21163" y="8750"/>
                    <a:pt x="20919" y="8750"/>
                  </a:cubicBezTo>
                  <a:close/>
                  <a:moveTo>
                    <a:pt x="367" y="9076"/>
                  </a:moveTo>
                  <a:cubicBezTo>
                    <a:pt x="164" y="9076"/>
                    <a:pt x="1" y="9239"/>
                    <a:pt x="1" y="9442"/>
                  </a:cubicBezTo>
                  <a:cubicBezTo>
                    <a:pt x="1" y="9646"/>
                    <a:pt x="164" y="9849"/>
                    <a:pt x="367" y="9849"/>
                  </a:cubicBezTo>
                  <a:lnTo>
                    <a:pt x="1954" y="9849"/>
                  </a:lnTo>
                  <a:cubicBezTo>
                    <a:pt x="2158" y="9849"/>
                    <a:pt x="2321" y="9646"/>
                    <a:pt x="2321" y="9442"/>
                  </a:cubicBezTo>
                  <a:cubicBezTo>
                    <a:pt x="2321" y="9239"/>
                    <a:pt x="2158" y="9076"/>
                    <a:pt x="1954" y="9076"/>
                  </a:cubicBezTo>
                  <a:close/>
                  <a:moveTo>
                    <a:pt x="8629" y="9076"/>
                  </a:moveTo>
                  <a:cubicBezTo>
                    <a:pt x="8425" y="9076"/>
                    <a:pt x="8262" y="9239"/>
                    <a:pt x="8262" y="9442"/>
                  </a:cubicBezTo>
                  <a:cubicBezTo>
                    <a:pt x="8262" y="9646"/>
                    <a:pt x="8425" y="9849"/>
                    <a:pt x="8629" y="9849"/>
                  </a:cubicBezTo>
                  <a:lnTo>
                    <a:pt x="12780" y="9849"/>
                  </a:lnTo>
                  <a:cubicBezTo>
                    <a:pt x="12983" y="9849"/>
                    <a:pt x="13146" y="9646"/>
                    <a:pt x="13146" y="9442"/>
                  </a:cubicBezTo>
                  <a:cubicBezTo>
                    <a:pt x="13146" y="9239"/>
                    <a:pt x="12983" y="9076"/>
                    <a:pt x="12780" y="9076"/>
                  </a:cubicBezTo>
                  <a:close/>
                  <a:moveTo>
                    <a:pt x="367" y="10867"/>
                  </a:moveTo>
                  <a:cubicBezTo>
                    <a:pt x="164" y="10867"/>
                    <a:pt x="1" y="11029"/>
                    <a:pt x="1" y="11233"/>
                  </a:cubicBezTo>
                  <a:cubicBezTo>
                    <a:pt x="1" y="11436"/>
                    <a:pt x="164" y="11640"/>
                    <a:pt x="367" y="11640"/>
                  </a:cubicBezTo>
                  <a:lnTo>
                    <a:pt x="1954" y="11640"/>
                  </a:lnTo>
                  <a:cubicBezTo>
                    <a:pt x="2158" y="11640"/>
                    <a:pt x="2321" y="11436"/>
                    <a:pt x="2321" y="11233"/>
                  </a:cubicBezTo>
                  <a:cubicBezTo>
                    <a:pt x="2321" y="11029"/>
                    <a:pt x="2158" y="10867"/>
                    <a:pt x="1954" y="10867"/>
                  </a:cubicBezTo>
                  <a:close/>
                  <a:moveTo>
                    <a:pt x="8629" y="10867"/>
                  </a:moveTo>
                  <a:cubicBezTo>
                    <a:pt x="8425" y="10867"/>
                    <a:pt x="8262" y="11029"/>
                    <a:pt x="8262" y="11233"/>
                  </a:cubicBezTo>
                  <a:cubicBezTo>
                    <a:pt x="8262" y="11436"/>
                    <a:pt x="8425" y="11640"/>
                    <a:pt x="8629" y="11640"/>
                  </a:cubicBezTo>
                  <a:lnTo>
                    <a:pt x="12780" y="11640"/>
                  </a:lnTo>
                  <a:cubicBezTo>
                    <a:pt x="12983" y="11640"/>
                    <a:pt x="13146" y="11436"/>
                    <a:pt x="13146" y="11233"/>
                  </a:cubicBezTo>
                  <a:cubicBezTo>
                    <a:pt x="13146" y="11029"/>
                    <a:pt x="12983" y="10867"/>
                    <a:pt x="12780" y="10867"/>
                  </a:cubicBezTo>
                  <a:close/>
                  <a:moveTo>
                    <a:pt x="14204" y="12495"/>
                  </a:moveTo>
                  <a:cubicBezTo>
                    <a:pt x="13960" y="12495"/>
                    <a:pt x="13756" y="12657"/>
                    <a:pt x="13756" y="12942"/>
                  </a:cubicBezTo>
                  <a:cubicBezTo>
                    <a:pt x="13756" y="13186"/>
                    <a:pt x="13960" y="13390"/>
                    <a:pt x="14204" y="13390"/>
                  </a:cubicBezTo>
                  <a:cubicBezTo>
                    <a:pt x="14448" y="13390"/>
                    <a:pt x="14652" y="13186"/>
                    <a:pt x="14652" y="12942"/>
                  </a:cubicBezTo>
                  <a:cubicBezTo>
                    <a:pt x="14652" y="12657"/>
                    <a:pt x="14448" y="12495"/>
                    <a:pt x="14204" y="12495"/>
                  </a:cubicBezTo>
                  <a:close/>
                  <a:moveTo>
                    <a:pt x="15547" y="12495"/>
                  </a:moveTo>
                  <a:cubicBezTo>
                    <a:pt x="15303" y="12495"/>
                    <a:pt x="15099" y="12657"/>
                    <a:pt x="15099" y="12942"/>
                  </a:cubicBezTo>
                  <a:cubicBezTo>
                    <a:pt x="15099" y="13186"/>
                    <a:pt x="15303" y="13390"/>
                    <a:pt x="15547" y="13390"/>
                  </a:cubicBezTo>
                  <a:cubicBezTo>
                    <a:pt x="15791" y="13390"/>
                    <a:pt x="15995" y="13186"/>
                    <a:pt x="15995" y="12942"/>
                  </a:cubicBezTo>
                  <a:cubicBezTo>
                    <a:pt x="15995" y="12657"/>
                    <a:pt x="15791" y="12495"/>
                    <a:pt x="15547" y="12495"/>
                  </a:cubicBezTo>
                  <a:close/>
                  <a:moveTo>
                    <a:pt x="16890" y="12495"/>
                  </a:moveTo>
                  <a:cubicBezTo>
                    <a:pt x="16646" y="12495"/>
                    <a:pt x="16442" y="12657"/>
                    <a:pt x="16442" y="12942"/>
                  </a:cubicBezTo>
                  <a:cubicBezTo>
                    <a:pt x="16442" y="13186"/>
                    <a:pt x="16646" y="13390"/>
                    <a:pt x="16890" y="13390"/>
                  </a:cubicBezTo>
                  <a:cubicBezTo>
                    <a:pt x="17134" y="13390"/>
                    <a:pt x="17338" y="13186"/>
                    <a:pt x="17338" y="12942"/>
                  </a:cubicBezTo>
                  <a:cubicBezTo>
                    <a:pt x="17338" y="12657"/>
                    <a:pt x="17134" y="12495"/>
                    <a:pt x="16890" y="12495"/>
                  </a:cubicBezTo>
                  <a:close/>
                  <a:moveTo>
                    <a:pt x="18233" y="12495"/>
                  </a:moveTo>
                  <a:cubicBezTo>
                    <a:pt x="17989" y="12495"/>
                    <a:pt x="17785" y="12657"/>
                    <a:pt x="17785" y="12942"/>
                  </a:cubicBezTo>
                  <a:cubicBezTo>
                    <a:pt x="17785" y="13186"/>
                    <a:pt x="17989" y="13390"/>
                    <a:pt x="18233" y="13390"/>
                  </a:cubicBezTo>
                  <a:cubicBezTo>
                    <a:pt x="18477" y="13390"/>
                    <a:pt x="18681" y="13186"/>
                    <a:pt x="18681" y="12942"/>
                  </a:cubicBezTo>
                  <a:cubicBezTo>
                    <a:pt x="18681" y="12657"/>
                    <a:pt x="18477" y="12495"/>
                    <a:pt x="18233" y="12495"/>
                  </a:cubicBezTo>
                  <a:close/>
                  <a:moveTo>
                    <a:pt x="19576" y="12495"/>
                  </a:moveTo>
                  <a:cubicBezTo>
                    <a:pt x="19332" y="12495"/>
                    <a:pt x="19128" y="12657"/>
                    <a:pt x="19128" y="12942"/>
                  </a:cubicBezTo>
                  <a:cubicBezTo>
                    <a:pt x="19128" y="13186"/>
                    <a:pt x="19332" y="13390"/>
                    <a:pt x="19576" y="13390"/>
                  </a:cubicBezTo>
                  <a:cubicBezTo>
                    <a:pt x="19820" y="13390"/>
                    <a:pt x="20024" y="13186"/>
                    <a:pt x="20024" y="12942"/>
                  </a:cubicBezTo>
                  <a:cubicBezTo>
                    <a:pt x="20024" y="12657"/>
                    <a:pt x="19820" y="12495"/>
                    <a:pt x="19576" y="12495"/>
                  </a:cubicBezTo>
                  <a:close/>
                  <a:moveTo>
                    <a:pt x="20919" y="12495"/>
                  </a:moveTo>
                  <a:cubicBezTo>
                    <a:pt x="20675" y="12495"/>
                    <a:pt x="20471" y="12657"/>
                    <a:pt x="20471" y="12942"/>
                  </a:cubicBezTo>
                  <a:cubicBezTo>
                    <a:pt x="20471" y="13186"/>
                    <a:pt x="20675" y="13390"/>
                    <a:pt x="20919" y="13390"/>
                  </a:cubicBezTo>
                  <a:cubicBezTo>
                    <a:pt x="21163" y="13390"/>
                    <a:pt x="21367" y="13186"/>
                    <a:pt x="21367" y="12942"/>
                  </a:cubicBezTo>
                  <a:cubicBezTo>
                    <a:pt x="21367" y="12657"/>
                    <a:pt x="21163" y="12495"/>
                    <a:pt x="20919" y="12495"/>
                  </a:cubicBezTo>
                  <a:close/>
                  <a:moveTo>
                    <a:pt x="367" y="12657"/>
                  </a:moveTo>
                  <a:cubicBezTo>
                    <a:pt x="164" y="12657"/>
                    <a:pt x="1" y="12820"/>
                    <a:pt x="1" y="13024"/>
                  </a:cubicBezTo>
                  <a:cubicBezTo>
                    <a:pt x="1" y="13268"/>
                    <a:pt x="164" y="13431"/>
                    <a:pt x="367" y="13431"/>
                  </a:cubicBezTo>
                  <a:lnTo>
                    <a:pt x="1954" y="13431"/>
                  </a:lnTo>
                  <a:cubicBezTo>
                    <a:pt x="2158" y="13431"/>
                    <a:pt x="2321" y="13268"/>
                    <a:pt x="2321" y="13024"/>
                  </a:cubicBezTo>
                  <a:cubicBezTo>
                    <a:pt x="2321" y="12820"/>
                    <a:pt x="2158" y="12657"/>
                    <a:pt x="1954" y="12657"/>
                  </a:cubicBezTo>
                  <a:close/>
                  <a:moveTo>
                    <a:pt x="8629" y="12657"/>
                  </a:moveTo>
                  <a:cubicBezTo>
                    <a:pt x="8425" y="12657"/>
                    <a:pt x="8262" y="12820"/>
                    <a:pt x="8262" y="13024"/>
                  </a:cubicBezTo>
                  <a:cubicBezTo>
                    <a:pt x="8262" y="13268"/>
                    <a:pt x="8425" y="13431"/>
                    <a:pt x="8629" y="13431"/>
                  </a:cubicBezTo>
                  <a:lnTo>
                    <a:pt x="12780" y="13431"/>
                  </a:lnTo>
                  <a:cubicBezTo>
                    <a:pt x="12983" y="13431"/>
                    <a:pt x="13146" y="13268"/>
                    <a:pt x="13146" y="13024"/>
                  </a:cubicBezTo>
                  <a:cubicBezTo>
                    <a:pt x="13146" y="12820"/>
                    <a:pt x="12983" y="12657"/>
                    <a:pt x="12780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35"/>
            <p:cNvSpPr/>
            <p:nvPr/>
          </p:nvSpPr>
          <p:spPr>
            <a:xfrm>
              <a:off x="2792550" y="4478775"/>
              <a:ext cx="657275" cy="73275"/>
            </a:xfrm>
            <a:custGeom>
              <a:avLst/>
              <a:gdLst/>
              <a:ahLst/>
              <a:cxnLst/>
              <a:rect l="l" t="t" r="r" b="b"/>
              <a:pathLst>
                <a:path w="26291" h="2931" extrusionOk="0">
                  <a:moveTo>
                    <a:pt x="5088" y="0"/>
                  </a:moveTo>
                  <a:lnTo>
                    <a:pt x="4925" y="41"/>
                  </a:lnTo>
                  <a:lnTo>
                    <a:pt x="326" y="2238"/>
                  </a:lnTo>
                  <a:cubicBezTo>
                    <a:pt x="0" y="2401"/>
                    <a:pt x="123" y="2930"/>
                    <a:pt x="489" y="2930"/>
                  </a:cubicBezTo>
                  <a:lnTo>
                    <a:pt x="22913" y="2930"/>
                  </a:lnTo>
                  <a:cubicBezTo>
                    <a:pt x="22994" y="2930"/>
                    <a:pt x="23076" y="2890"/>
                    <a:pt x="23157" y="2849"/>
                  </a:cubicBezTo>
                  <a:lnTo>
                    <a:pt x="26047" y="651"/>
                  </a:lnTo>
                  <a:cubicBezTo>
                    <a:pt x="26291" y="448"/>
                    <a:pt x="26169" y="0"/>
                    <a:pt x="258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35"/>
            <p:cNvSpPr/>
            <p:nvPr/>
          </p:nvSpPr>
          <p:spPr>
            <a:xfrm>
              <a:off x="2787450" y="4470625"/>
              <a:ext cx="667475" cy="89550"/>
            </a:xfrm>
            <a:custGeom>
              <a:avLst/>
              <a:gdLst/>
              <a:ahLst/>
              <a:cxnLst/>
              <a:rect l="l" t="t" r="r" b="b"/>
              <a:pathLst>
                <a:path w="26699" h="3582" extrusionOk="0">
                  <a:moveTo>
                    <a:pt x="26047" y="652"/>
                  </a:moveTo>
                  <a:lnTo>
                    <a:pt x="26047" y="692"/>
                  </a:lnTo>
                  <a:lnTo>
                    <a:pt x="26006" y="692"/>
                  </a:lnTo>
                  <a:lnTo>
                    <a:pt x="23117" y="2931"/>
                  </a:lnTo>
                  <a:lnTo>
                    <a:pt x="693" y="2931"/>
                  </a:lnTo>
                  <a:lnTo>
                    <a:pt x="652" y="2890"/>
                  </a:lnTo>
                  <a:lnTo>
                    <a:pt x="693" y="2890"/>
                  </a:lnTo>
                  <a:lnTo>
                    <a:pt x="5251" y="692"/>
                  </a:lnTo>
                  <a:lnTo>
                    <a:pt x="5332" y="652"/>
                  </a:lnTo>
                  <a:close/>
                  <a:moveTo>
                    <a:pt x="5210" y="0"/>
                  </a:moveTo>
                  <a:lnTo>
                    <a:pt x="5088" y="41"/>
                  </a:lnTo>
                  <a:lnTo>
                    <a:pt x="5007" y="41"/>
                  </a:lnTo>
                  <a:lnTo>
                    <a:pt x="367" y="2279"/>
                  </a:lnTo>
                  <a:cubicBezTo>
                    <a:pt x="123" y="2402"/>
                    <a:pt x="1" y="2646"/>
                    <a:pt x="1" y="2890"/>
                  </a:cubicBezTo>
                  <a:cubicBezTo>
                    <a:pt x="1" y="3053"/>
                    <a:pt x="42" y="3256"/>
                    <a:pt x="164" y="3378"/>
                  </a:cubicBezTo>
                  <a:cubicBezTo>
                    <a:pt x="286" y="3500"/>
                    <a:pt x="489" y="3582"/>
                    <a:pt x="693" y="3582"/>
                  </a:cubicBezTo>
                  <a:lnTo>
                    <a:pt x="23117" y="3582"/>
                  </a:lnTo>
                  <a:cubicBezTo>
                    <a:pt x="23280" y="3582"/>
                    <a:pt x="23442" y="3541"/>
                    <a:pt x="23565" y="3460"/>
                  </a:cubicBezTo>
                  <a:lnTo>
                    <a:pt x="26454" y="1221"/>
                  </a:lnTo>
                  <a:cubicBezTo>
                    <a:pt x="26617" y="1099"/>
                    <a:pt x="26698" y="896"/>
                    <a:pt x="26698" y="692"/>
                  </a:cubicBezTo>
                  <a:cubicBezTo>
                    <a:pt x="26698" y="489"/>
                    <a:pt x="26658" y="326"/>
                    <a:pt x="26535" y="204"/>
                  </a:cubicBezTo>
                  <a:cubicBezTo>
                    <a:pt x="26413" y="82"/>
                    <a:pt x="26210" y="0"/>
                    <a:pt x="260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35"/>
            <p:cNvSpPr/>
            <p:nvPr/>
          </p:nvSpPr>
          <p:spPr>
            <a:xfrm>
              <a:off x="3097775" y="4128775"/>
              <a:ext cx="102775" cy="392750"/>
            </a:xfrm>
            <a:custGeom>
              <a:avLst/>
              <a:gdLst/>
              <a:ahLst/>
              <a:cxnLst/>
              <a:rect l="l" t="t" r="r" b="b"/>
              <a:pathLst>
                <a:path w="4111" h="15710" extrusionOk="0">
                  <a:moveTo>
                    <a:pt x="1" y="0"/>
                  </a:moveTo>
                  <a:lnTo>
                    <a:pt x="1" y="15709"/>
                  </a:lnTo>
                  <a:lnTo>
                    <a:pt x="4111" y="15709"/>
                  </a:lnTo>
                  <a:lnTo>
                    <a:pt x="41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35"/>
            <p:cNvSpPr/>
            <p:nvPr/>
          </p:nvSpPr>
          <p:spPr>
            <a:xfrm>
              <a:off x="3089625" y="4119600"/>
              <a:ext cx="120100" cy="410050"/>
            </a:xfrm>
            <a:custGeom>
              <a:avLst/>
              <a:gdLst/>
              <a:ahLst/>
              <a:cxnLst/>
              <a:rect l="l" t="t" r="r" b="b"/>
              <a:pathLst>
                <a:path w="4804" h="16402" extrusionOk="0">
                  <a:moveTo>
                    <a:pt x="4111" y="693"/>
                  </a:moveTo>
                  <a:lnTo>
                    <a:pt x="4111" y="15751"/>
                  </a:lnTo>
                  <a:lnTo>
                    <a:pt x="652" y="15751"/>
                  </a:lnTo>
                  <a:lnTo>
                    <a:pt x="652" y="693"/>
                  </a:lnTo>
                  <a:close/>
                  <a:moveTo>
                    <a:pt x="327" y="1"/>
                  </a:moveTo>
                  <a:cubicBezTo>
                    <a:pt x="245" y="1"/>
                    <a:pt x="164" y="42"/>
                    <a:pt x="82" y="123"/>
                  </a:cubicBezTo>
                  <a:cubicBezTo>
                    <a:pt x="42" y="164"/>
                    <a:pt x="1" y="286"/>
                    <a:pt x="1" y="367"/>
                  </a:cubicBezTo>
                  <a:lnTo>
                    <a:pt x="1" y="16076"/>
                  </a:lnTo>
                  <a:cubicBezTo>
                    <a:pt x="1" y="16158"/>
                    <a:pt x="42" y="16239"/>
                    <a:pt x="82" y="16320"/>
                  </a:cubicBezTo>
                  <a:cubicBezTo>
                    <a:pt x="164" y="16361"/>
                    <a:pt x="245" y="16402"/>
                    <a:pt x="327" y="16402"/>
                  </a:cubicBezTo>
                  <a:lnTo>
                    <a:pt x="4437" y="16402"/>
                  </a:lnTo>
                  <a:cubicBezTo>
                    <a:pt x="4559" y="16402"/>
                    <a:pt x="4640" y="16361"/>
                    <a:pt x="4681" y="16320"/>
                  </a:cubicBezTo>
                  <a:cubicBezTo>
                    <a:pt x="4763" y="16239"/>
                    <a:pt x="4803" y="16158"/>
                    <a:pt x="4803" y="16076"/>
                  </a:cubicBezTo>
                  <a:lnTo>
                    <a:pt x="4803" y="367"/>
                  </a:lnTo>
                  <a:cubicBezTo>
                    <a:pt x="4803" y="286"/>
                    <a:pt x="4763" y="164"/>
                    <a:pt x="4681" y="123"/>
                  </a:cubicBezTo>
                  <a:cubicBezTo>
                    <a:pt x="4640" y="42"/>
                    <a:pt x="4559" y="1"/>
                    <a:pt x="4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35"/>
            <p:cNvSpPr/>
            <p:nvPr/>
          </p:nvSpPr>
          <p:spPr>
            <a:xfrm>
              <a:off x="3081500" y="4128775"/>
              <a:ext cx="135350" cy="284900"/>
            </a:xfrm>
            <a:custGeom>
              <a:avLst/>
              <a:gdLst/>
              <a:ahLst/>
              <a:cxnLst/>
              <a:rect l="l" t="t" r="r" b="b"/>
              <a:pathLst>
                <a:path w="5414" h="11396" extrusionOk="0">
                  <a:moveTo>
                    <a:pt x="0" y="0"/>
                  </a:moveTo>
                  <a:lnTo>
                    <a:pt x="0" y="11395"/>
                  </a:lnTo>
                  <a:lnTo>
                    <a:pt x="5413" y="11395"/>
                  </a:lnTo>
                  <a:lnTo>
                    <a:pt x="54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35"/>
            <p:cNvSpPr/>
            <p:nvPr/>
          </p:nvSpPr>
          <p:spPr>
            <a:xfrm>
              <a:off x="3073350" y="4119600"/>
              <a:ext cx="152650" cy="302200"/>
            </a:xfrm>
            <a:custGeom>
              <a:avLst/>
              <a:gdLst/>
              <a:ahLst/>
              <a:cxnLst/>
              <a:rect l="l" t="t" r="r" b="b"/>
              <a:pathLst>
                <a:path w="6106" h="12088" extrusionOk="0">
                  <a:moveTo>
                    <a:pt x="5414" y="693"/>
                  </a:moveTo>
                  <a:lnTo>
                    <a:pt x="5414" y="11437"/>
                  </a:lnTo>
                  <a:lnTo>
                    <a:pt x="693" y="11437"/>
                  </a:lnTo>
                  <a:lnTo>
                    <a:pt x="693" y="693"/>
                  </a:lnTo>
                  <a:close/>
                  <a:moveTo>
                    <a:pt x="326" y="1"/>
                  </a:moveTo>
                  <a:cubicBezTo>
                    <a:pt x="245" y="1"/>
                    <a:pt x="164" y="42"/>
                    <a:pt x="82" y="123"/>
                  </a:cubicBezTo>
                  <a:cubicBezTo>
                    <a:pt x="42" y="164"/>
                    <a:pt x="1" y="286"/>
                    <a:pt x="1" y="367"/>
                  </a:cubicBezTo>
                  <a:lnTo>
                    <a:pt x="1" y="11762"/>
                  </a:lnTo>
                  <a:cubicBezTo>
                    <a:pt x="1" y="11844"/>
                    <a:pt x="42" y="11925"/>
                    <a:pt x="82" y="12007"/>
                  </a:cubicBezTo>
                  <a:cubicBezTo>
                    <a:pt x="164" y="12088"/>
                    <a:pt x="245" y="12088"/>
                    <a:pt x="326" y="12088"/>
                  </a:cubicBezTo>
                  <a:lnTo>
                    <a:pt x="5739" y="12088"/>
                  </a:lnTo>
                  <a:cubicBezTo>
                    <a:pt x="5861" y="12088"/>
                    <a:pt x="5943" y="12088"/>
                    <a:pt x="5983" y="12007"/>
                  </a:cubicBezTo>
                  <a:cubicBezTo>
                    <a:pt x="6065" y="11925"/>
                    <a:pt x="6105" y="11844"/>
                    <a:pt x="6105" y="11762"/>
                  </a:cubicBezTo>
                  <a:lnTo>
                    <a:pt x="6105" y="367"/>
                  </a:lnTo>
                  <a:cubicBezTo>
                    <a:pt x="6105" y="286"/>
                    <a:pt x="6065" y="164"/>
                    <a:pt x="5983" y="123"/>
                  </a:cubicBezTo>
                  <a:cubicBezTo>
                    <a:pt x="5943" y="42"/>
                    <a:pt x="5861" y="1"/>
                    <a:pt x="5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35"/>
            <p:cNvSpPr/>
            <p:nvPr/>
          </p:nvSpPr>
          <p:spPr>
            <a:xfrm>
              <a:off x="2320450" y="2821375"/>
              <a:ext cx="1707275" cy="1335900"/>
            </a:xfrm>
            <a:custGeom>
              <a:avLst/>
              <a:gdLst/>
              <a:ahLst/>
              <a:cxnLst/>
              <a:rect l="l" t="t" r="r" b="b"/>
              <a:pathLst>
                <a:path w="68291" h="53436" extrusionOk="0">
                  <a:moveTo>
                    <a:pt x="1" y="0"/>
                  </a:moveTo>
                  <a:lnTo>
                    <a:pt x="1" y="53436"/>
                  </a:lnTo>
                  <a:lnTo>
                    <a:pt x="68291" y="53436"/>
                  </a:lnTo>
                  <a:lnTo>
                    <a:pt x="682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35"/>
            <p:cNvSpPr/>
            <p:nvPr/>
          </p:nvSpPr>
          <p:spPr>
            <a:xfrm>
              <a:off x="2311300" y="2813225"/>
              <a:ext cx="1724575" cy="1352200"/>
            </a:xfrm>
            <a:custGeom>
              <a:avLst/>
              <a:gdLst/>
              <a:ahLst/>
              <a:cxnLst/>
              <a:rect l="l" t="t" r="r" b="b"/>
              <a:pathLst>
                <a:path w="68983" h="54088" extrusionOk="0">
                  <a:moveTo>
                    <a:pt x="68290" y="693"/>
                  </a:moveTo>
                  <a:lnTo>
                    <a:pt x="68290" y="53395"/>
                  </a:lnTo>
                  <a:lnTo>
                    <a:pt x="693" y="53395"/>
                  </a:lnTo>
                  <a:lnTo>
                    <a:pt x="693" y="693"/>
                  </a:lnTo>
                  <a:close/>
                  <a:moveTo>
                    <a:pt x="367" y="1"/>
                  </a:moveTo>
                  <a:cubicBezTo>
                    <a:pt x="286" y="1"/>
                    <a:pt x="163" y="41"/>
                    <a:pt x="123" y="82"/>
                  </a:cubicBezTo>
                  <a:cubicBezTo>
                    <a:pt x="41" y="163"/>
                    <a:pt x="1" y="245"/>
                    <a:pt x="1" y="326"/>
                  </a:cubicBezTo>
                  <a:lnTo>
                    <a:pt x="1" y="53762"/>
                  </a:lnTo>
                  <a:cubicBezTo>
                    <a:pt x="1" y="53843"/>
                    <a:pt x="41" y="53924"/>
                    <a:pt x="123" y="54006"/>
                  </a:cubicBezTo>
                  <a:cubicBezTo>
                    <a:pt x="163" y="54047"/>
                    <a:pt x="286" y="54087"/>
                    <a:pt x="367" y="54087"/>
                  </a:cubicBezTo>
                  <a:lnTo>
                    <a:pt x="68657" y="54087"/>
                  </a:lnTo>
                  <a:cubicBezTo>
                    <a:pt x="68738" y="54087"/>
                    <a:pt x="68819" y="54047"/>
                    <a:pt x="68901" y="54006"/>
                  </a:cubicBezTo>
                  <a:cubicBezTo>
                    <a:pt x="68942" y="53924"/>
                    <a:pt x="68982" y="53843"/>
                    <a:pt x="68982" y="53762"/>
                  </a:cubicBezTo>
                  <a:lnTo>
                    <a:pt x="68982" y="326"/>
                  </a:lnTo>
                  <a:cubicBezTo>
                    <a:pt x="68982" y="245"/>
                    <a:pt x="68942" y="163"/>
                    <a:pt x="68901" y="82"/>
                  </a:cubicBezTo>
                  <a:cubicBezTo>
                    <a:pt x="68819" y="41"/>
                    <a:pt x="68738" y="1"/>
                    <a:pt x="686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35"/>
            <p:cNvSpPr/>
            <p:nvPr/>
          </p:nvSpPr>
          <p:spPr>
            <a:xfrm>
              <a:off x="2411025" y="2892600"/>
              <a:ext cx="1525125" cy="1193450"/>
            </a:xfrm>
            <a:custGeom>
              <a:avLst/>
              <a:gdLst/>
              <a:ahLst/>
              <a:cxnLst/>
              <a:rect l="l" t="t" r="r" b="b"/>
              <a:pathLst>
                <a:path w="61005" h="47738" extrusionOk="0">
                  <a:moveTo>
                    <a:pt x="0" y="0"/>
                  </a:moveTo>
                  <a:lnTo>
                    <a:pt x="0" y="47738"/>
                  </a:lnTo>
                  <a:lnTo>
                    <a:pt x="61005" y="47738"/>
                  </a:lnTo>
                  <a:lnTo>
                    <a:pt x="610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35"/>
            <p:cNvSpPr/>
            <p:nvPr/>
          </p:nvSpPr>
          <p:spPr>
            <a:xfrm>
              <a:off x="2402875" y="2884450"/>
              <a:ext cx="1541425" cy="1209750"/>
            </a:xfrm>
            <a:custGeom>
              <a:avLst/>
              <a:gdLst/>
              <a:ahLst/>
              <a:cxnLst/>
              <a:rect l="l" t="t" r="r" b="b"/>
              <a:pathLst>
                <a:path w="61657" h="48390" extrusionOk="0">
                  <a:moveTo>
                    <a:pt x="61005" y="692"/>
                  </a:moveTo>
                  <a:lnTo>
                    <a:pt x="61005" y="47698"/>
                  </a:lnTo>
                  <a:lnTo>
                    <a:pt x="692" y="47698"/>
                  </a:lnTo>
                  <a:lnTo>
                    <a:pt x="692" y="692"/>
                  </a:lnTo>
                  <a:close/>
                  <a:moveTo>
                    <a:pt x="326" y="0"/>
                  </a:moveTo>
                  <a:cubicBezTo>
                    <a:pt x="245" y="0"/>
                    <a:pt x="163" y="41"/>
                    <a:pt x="123" y="123"/>
                  </a:cubicBezTo>
                  <a:cubicBezTo>
                    <a:pt x="41" y="163"/>
                    <a:pt x="0" y="245"/>
                    <a:pt x="0" y="326"/>
                  </a:cubicBezTo>
                  <a:lnTo>
                    <a:pt x="0" y="48064"/>
                  </a:lnTo>
                  <a:cubicBezTo>
                    <a:pt x="0" y="48145"/>
                    <a:pt x="41" y="48227"/>
                    <a:pt x="123" y="48267"/>
                  </a:cubicBezTo>
                  <a:cubicBezTo>
                    <a:pt x="163" y="48349"/>
                    <a:pt x="245" y="48389"/>
                    <a:pt x="326" y="48389"/>
                  </a:cubicBezTo>
                  <a:lnTo>
                    <a:pt x="61331" y="48389"/>
                  </a:lnTo>
                  <a:cubicBezTo>
                    <a:pt x="61412" y="48389"/>
                    <a:pt x="61494" y="48349"/>
                    <a:pt x="61575" y="48267"/>
                  </a:cubicBezTo>
                  <a:cubicBezTo>
                    <a:pt x="61616" y="48227"/>
                    <a:pt x="61657" y="48145"/>
                    <a:pt x="61657" y="48064"/>
                  </a:cubicBezTo>
                  <a:lnTo>
                    <a:pt x="61657" y="326"/>
                  </a:lnTo>
                  <a:cubicBezTo>
                    <a:pt x="61657" y="245"/>
                    <a:pt x="61616" y="163"/>
                    <a:pt x="61575" y="123"/>
                  </a:cubicBezTo>
                  <a:cubicBezTo>
                    <a:pt x="61494" y="41"/>
                    <a:pt x="61412" y="0"/>
                    <a:pt x="61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35"/>
            <p:cNvSpPr/>
            <p:nvPr/>
          </p:nvSpPr>
          <p:spPr>
            <a:xfrm>
              <a:off x="2700975" y="295362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1" y="245"/>
                    <a:pt x="1" y="489"/>
                  </a:cubicBezTo>
                  <a:cubicBezTo>
                    <a:pt x="1" y="693"/>
                    <a:pt x="163" y="856"/>
                    <a:pt x="367" y="856"/>
                  </a:cubicBezTo>
                  <a:lnTo>
                    <a:pt x="1954" y="856"/>
                  </a:lnTo>
                  <a:cubicBezTo>
                    <a:pt x="2158" y="856"/>
                    <a:pt x="2361" y="693"/>
                    <a:pt x="2361" y="489"/>
                  </a:cubicBezTo>
                  <a:cubicBezTo>
                    <a:pt x="2361" y="245"/>
                    <a:pt x="2158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1" y="82"/>
                    <a:pt x="3338" y="245"/>
                    <a:pt x="3338" y="489"/>
                  </a:cubicBezTo>
                  <a:cubicBezTo>
                    <a:pt x="3338" y="693"/>
                    <a:pt x="3501" y="856"/>
                    <a:pt x="3704" y="856"/>
                  </a:cubicBezTo>
                  <a:lnTo>
                    <a:pt x="7855" y="856"/>
                  </a:lnTo>
                  <a:cubicBezTo>
                    <a:pt x="8059" y="856"/>
                    <a:pt x="8222" y="693"/>
                    <a:pt x="8222" y="489"/>
                  </a:cubicBezTo>
                  <a:cubicBezTo>
                    <a:pt x="8222" y="245"/>
                    <a:pt x="8059" y="82"/>
                    <a:pt x="7855" y="82"/>
                  </a:cubicBezTo>
                  <a:close/>
                  <a:moveTo>
                    <a:pt x="9605" y="1"/>
                  </a:moveTo>
                  <a:cubicBezTo>
                    <a:pt x="9361" y="1"/>
                    <a:pt x="9158" y="204"/>
                    <a:pt x="9158" y="489"/>
                  </a:cubicBezTo>
                  <a:cubicBezTo>
                    <a:pt x="9158" y="733"/>
                    <a:pt x="9361" y="937"/>
                    <a:pt x="9605" y="937"/>
                  </a:cubicBezTo>
                  <a:cubicBezTo>
                    <a:pt x="9849" y="937"/>
                    <a:pt x="10053" y="733"/>
                    <a:pt x="10053" y="489"/>
                  </a:cubicBezTo>
                  <a:cubicBezTo>
                    <a:pt x="10053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4" y="1"/>
                    <a:pt x="10501" y="204"/>
                    <a:pt x="10501" y="489"/>
                  </a:cubicBezTo>
                  <a:cubicBezTo>
                    <a:pt x="10501" y="733"/>
                    <a:pt x="10704" y="937"/>
                    <a:pt x="10948" y="937"/>
                  </a:cubicBezTo>
                  <a:cubicBezTo>
                    <a:pt x="11192" y="937"/>
                    <a:pt x="11396" y="733"/>
                    <a:pt x="11396" y="489"/>
                  </a:cubicBezTo>
                  <a:cubicBezTo>
                    <a:pt x="11396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7" y="1"/>
                    <a:pt x="11844" y="204"/>
                    <a:pt x="11844" y="489"/>
                  </a:cubicBezTo>
                  <a:cubicBezTo>
                    <a:pt x="11844" y="733"/>
                    <a:pt x="12047" y="937"/>
                    <a:pt x="12291" y="937"/>
                  </a:cubicBezTo>
                  <a:cubicBezTo>
                    <a:pt x="12535" y="937"/>
                    <a:pt x="12739" y="733"/>
                    <a:pt x="12739" y="489"/>
                  </a:cubicBezTo>
                  <a:cubicBezTo>
                    <a:pt x="12739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90" y="1"/>
                    <a:pt x="13187" y="204"/>
                    <a:pt x="13187" y="489"/>
                  </a:cubicBezTo>
                  <a:cubicBezTo>
                    <a:pt x="13187" y="733"/>
                    <a:pt x="13390" y="937"/>
                    <a:pt x="13634" y="937"/>
                  </a:cubicBezTo>
                  <a:cubicBezTo>
                    <a:pt x="13878" y="937"/>
                    <a:pt x="14082" y="733"/>
                    <a:pt x="14082" y="489"/>
                  </a:cubicBezTo>
                  <a:cubicBezTo>
                    <a:pt x="14082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3" y="1"/>
                    <a:pt x="14530" y="204"/>
                    <a:pt x="14530" y="489"/>
                  </a:cubicBezTo>
                  <a:cubicBezTo>
                    <a:pt x="14530" y="733"/>
                    <a:pt x="14733" y="937"/>
                    <a:pt x="14977" y="937"/>
                  </a:cubicBezTo>
                  <a:cubicBezTo>
                    <a:pt x="15221" y="937"/>
                    <a:pt x="15425" y="733"/>
                    <a:pt x="15425" y="489"/>
                  </a:cubicBezTo>
                  <a:cubicBezTo>
                    <a:pt x="15425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6" y="1"/>
                    <a:pt x="15873" y="204"/>
                    <a:pt x="15873" y="489"/>
                  </a:cubicBezTo>
                  <a:cubicBezTo>
                    <a:pt x="15873" y="733"/>
                    <a:pt x="16076" y="937"/>
                    <a:pt x="16320" y="937"/>
                  </a:cubicBezTo>
                  <a:cubicBezTo>
                    <a:pt x="16564" y="937"/>
                    <a:pt x="16768" y="733"/>
                    <a:pt x="16768" y="489"/>
                  </a:cubicBezTo>
                  <a:cubicBezTo>
                    <a:pt x="16768" y="204"/>
                    <a:pt x="16564" y="1"/>
                    <a:pt x="16320" y="1"/>
                  </a:cubicBezTo>
                  <a:close/>
                  <a:moveTo>
                    <a:pt x="367" y="1873"/>
                  </a:moveTo>
                  <a:cubicBezTo>
                    <a:pt x="163" y="1873"/>
                    <a:pt x="1" y="2036"/>
                    <a:pt x="1" y="2280"/>
                  </a:cubicBezTo>
                  <a:cubicBezTo>
                    <a:pt x="1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8" y="2646"/>
                    <a:pt x="2361" y="2483"/>
                    <a:pt x="2361" y="2280"/>
                  </a:cubicBezTo>
                  <a:cubicBezTo>
                    <a:pt x="2361" y="2036"/>
                    <a:pt x="2158" y="1873"/>
                    <a:pt x="1954" y="1873"/>
                  </a:cubicBezTo>
                  <a:close/>
                  <a:moveTo>
                    <a:pt x="3704" y="1873"/>
                  </a:moveTo>
                  <a:cubicBezTo>
                    <a:pt x="3501" y="1873"/>
                    <a:pt x="3338" y="2036"/>
                    <a:pt x="3338" y="2280"/>
                  </a:cubicBezTo>
                  <a:cubicBezTo>
                    <a:pt x="3338" y="2483"/>
                    <a:pt x="3501" y="2646"/>
                    <a:pt x="3704" y="2646"/>
                  </a:cubicBezTo>
                  <a:lnTo>
                    <a:pt x="7855" y="2646"/>
                  </a:lnTo>
                  <a:cubicBezTo>
                    <a:pt x="8059" y="2646"/>
                    <a:pt x="8222" y="2483"/>
                    <a:pt x="8222" y="2280"/>
                  </a:cubicBezTo>
                  <a:cubicBezTo>
                    <a:pt x="8222" y="2036"/>
                    <a:pt x="8059" y="1873"/>
                    <a:pt x="7855" y="1873"/>
                  </a:cubicBezTo>
                  <a:close/>
                  <a:moveTo>
                    <a:pt x="367" y="3664"/>
                  </a:moveTo>
                  <a:cubicBezTo>
                    <a:pt x="163" y="3664"/>
                    <a:pt x="1" y="3867"/>
                    <a:pt x="1" y="4071"/>
                  </a:cubicBezTo>
                  <a:cubicBezTo>
                    <a:pt x="1" y="4274"/>
                    <a:pt x="163" y="4437"/>
                    <a:pt x="367" y="4437"/>
                  </a:cubicBezTo>
                  <a:lnTo>
                    <a:pt x="1954" y="4437"/>
                  </a:lnTo>
                  <a:cubicBezTo>
                    <a:pt x="2158" y="4437"/>
                    <a:pt x="2361" y="4274"/>
                    <a:pt x="2361" y="4071"/>
                  </a:cubicBezTo>
                  <a:cubicBezTo>
                    <a:pt x="2361" y="3867"/>
                    <a:pt x="2158" y="3664"/>
                    <a:pt x="1954" y="3664"/>
                  </a:cubicBezTo>
                  <a:close/>
                  <a:moveTo>
                    <a:pt x="3704" y="3664"/>
                  </a:moveTo>
                  <a:cubicBezTo>
                    <a:pt x="3501" y="3664"/>
                    <a:pt x="3338" y="3867"/>
                    <a:pt x="3338" y="4071"/>
                  </a:cubicBezTo>
                  <a:cubicBezTo>
                    <a:pt x="3338" y="4274"/>
                    <a:pt x="3501" y="4437"/>
                    <a:pt x="3704" y="4437"/>
                  </a:cubicBezTo>
                  <a:lnTo>
                    <a:pt x="7855" y="4437"/>
                  </a:lnTo>
                  <a:cubicBezTo>
                    <a:pt x="8059" y="4437"/>
                    <a:pt x="8222" y="4274"/>
                    <a:pt x="8222" y="4071"/>
                  </a:cubicBezTo>
                  <a:cubicBezTo>
                    <a:pt x="8222" y="3867"/>
                    <a:pt x="8059" y="3664"/>
                    <a:pt x="7855" y="3664"/>
                  </a:cubicBezTo>
                  <a:close/>
                  <a:moveTo>
                    <a:pt x="9605" y="3623"/>
                  </a:moveTo>
                  <a:cubicBezTo>
                    <a:pt x="9361" y="3623"/>
                    <a:pt x="9158" y="3826"/>
                    <a:pt x="9158" y="4071"/>
                  </a:cubicBezTo>
                  <a:cubicBezTo>
                    <a:pt x="9158" y="4315"/>
                    <a:pt x="9361" y="4518"/>
                    <a:pt x="9605" y="4518"/>
                  </a:cubicBezTo>
                  <a:cubicBezTo>
                    <a:pt x="9849" y="4518"/>
                    <a:pt x="10053" y="4315"/>
                    <a:pt x="10053" y="4071"/>
                  </a:cubicBezTo>
                  <a:cubicBezTo>
                    <a:pt x="10053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4" y="3623"/>
                    <a:pt x="10501" y="3826"/>
                    <a:pt x="10501" y="4071"/>
                  </a:cubicBezTo>
                  <a:cubicBezTo>
                    <a:pt x="10501" y="4315"/>
                    <a:pt x="10704" y="4518"/>
                    <a:pt x="10948" y="4518"/>
                  </a:cubicBezTo>
                  <a:cubicBezTo>
                    <a:pt x="11192" y="4518"/>
                    <a:pt x="11396" y="4315"/>
                    <a:pt x="11396" y="4071"/>
                  </a:cubicBezTo>
                  <a:cubicBezTo>
                    <a:pt x="11396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7" y="3623"/>
                    <a:pt x="11844" y="3826"/>
                    <a:pt x="11844" y="4071"/>
                  </a:cubicBezTo>
                  <a:cubicBezTo>
                    <a:pt x="11844" y="4315"/>
                    <a:pt x="12047" y="4518"/>
                    <a:pt x="12291" y="4518"/>
                  </a:cubicBezTo>
                  <a:cubicBezTo>
                    <a:pt x="12535" y="4518"/>
                    <a:pt x="12739" y="4315"/>
                    <a:pt x="12739" y="4071"/>
                  </a:cubicBezTo>
                  <a:cubicBezTo>
                    <a:pt x="12739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90" y="3623"/>
                    <a:pt x="13187" y="3826"/>
                    <a:pt x="13187" y="4071"/>
                  </a:cubicBezTo>
                  <a:cubicBezTo>
                    <a:pt x="13187" y="4315"/>
                    <a:pt x="13390" y="4518"/>
                    <a:pt x="13634" y="4518"/>
                  </a:cubicBezTo>
                  <a:cubicBezTo>
                    <a:pt x="13878" y="4518"/>
                    <a:pt x="14082" y="4315"/>
                    <a:pt x="14082" y="4071"/>
                  </a:cubicBezTo>
                  <a:cubicBezTo>
                    <a:pt x="14082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3" y="3623"/>
                    <a:pt x="14530" y="3826"/>
                    <a:pt x="14530" y="4071"/>
                  </a:cubicBezTo>
                  <a:cubicBezTo>
                    <a:pt x="14530" y="4315"/>
                    <a:pt x="14733" y="4518"/>
                    <a:pt x="14977" y="4518"/>
                  </a:cubicBezTo>
                  <a:cubicBezTo>
                    <a:pt x="15221" y="4518"/>
                    <a:pt x="15425" y="4315"/>
                    <a:pt x="15425" y="4071"/>
                  </a:cubicBezTo>
                  <a:cubicBezTo>
                    <a:pt x="15425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6" y="3623"/>
                    <a:pt x="15873" y="3826"/>
                    <a:pt x="15873" y="4071"/>
                  </a:cubicBezTo>
                  <a:cubicBezTo>
                    <a:pt x="15873" y="4315"/>
                    <a:pt x="16076" y="4518"/>
                    <a:pt x="16320" y="4518"/>
                  </a:cubicBezTo>
                  <a:cubicBezTo>
                    <a:pt x="16564" y="4518"/>
                    <a:pt x="16768" y="4315"/>
                    <a:pt x="16768" y="4071"/>
                  </a:cubicBezTo>
                  <a:cubicBezTo>
                    <a:pt x="16768" y="3826"/>
                    <a:pt x="16564" y="3623"/>
                    <a:pt x="16320" y="3623"/>
                  </a:cubicBezTo>
                  <a:close/>
                  <a:moveTo>
                    <a:pt x="367" y="5454"/>
                  </a:moveTo>
                  <a:cubicBezTo>
                    <a:pt x="163" y="5454"/>
                    <a:pt x="1" y="5658"/>
                    <a:pt x="1" y="5861"/>
                  </a:cubicBezTo>
                  <a:cubicBezTo>
                    <a:pt x="1" y="6065"/>
                    <a:pt x="163" y="6228"/>
                    <a:pt x="367" y="6228"/>
                  </a:cubicBezTo>
                  <a:lnTo>
                    <a:pt x="1954" y="6228"/>
                  </a:lnTo>
                  <a:cubicBezTo>
                    <a:pt x="2158" y="6228"/>
                    <a:pt x="2361" y="6065"/>
                    <a:pt x="2361" y="5861"/>
                  </a:cubicBezTo>
                  <a:cubicBezTo>
                    <a:pt x="2361" y="5658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338" y="5658"/>
                    <a:pt x="3338" y="5861"/>
                  </a:cubicBezTo>
                  <a:cubicBezTo>
                    <a:pt x="3338" y="6065"/>
                    <a:pt x="3501" y="6228"/>
                    <a:pt x="3704" y="6228"/>
                  </a:cubicBezTo>
                  <a:lnTo>
                    <a:pt x="7855" y="6228"/>
                  </a:lnTo>
                  <a:cubicBezTo>
                    <a:pt x="8059" y="6228"/>
                    <a:pt x="8222" y="6065"/>
                    <a:pt x="8222" y="5861"/>
                  </a:cubicBezTo>
                  <a:cubicBezTo>
                    <a:pt x="8222" y="5658"/>
                    <a:pt x="8059" y="5454"/>
                    <a:pt x="7855" y="5454"/>
                  </a:cubicBezTo>
                  <a:close/>
                  <a:moveTo>
                    <a:pt x="367" y="7286"/>
                  </a:moveTo>
                  <a:cubicBezTo>
                    <a:pt x="163" y="7286"/>
                    <a:pt x="1" y="7448"/>
                    <a:pt x="1" y="7652"/>
                  </a:cubicBezTo>
                  <a:cubicBezTo>
                    <a:pt x="1" y="7855"/>
                    <a:pt x="163" y="8059"/>
                    <a:pt x="367" y="8059"/>
                  </a:cubicBezTo>
                  <a:lnTo>
                    <a:pt x="1954" y="8059"/>
                  </a:lnTo>
                  <a:cubicBezTo>
                    <a:pt x="2158" y="8059"/>
                    <a:pt x="2361" y="7855"/>
                    <a:pt x="2361" y="7652"/>
                  </a:cubicBezTo>
                  <a:cubicBezTo>
                    <a:pt x="2361" y="7448"/>
                    <a:pt x="2158" y="7286"/>
                    <a:pt x="1954" y="7286"/>
                  </a:cubicBezTo>
                  <a:close/>
                  <a:moveTo>
                    <a:pt x="3704" y="7286"/>
                  </a:moveTo>
                  <a:cubicBezTo>
                    <a:pt x="3501" y="7286"/>
                    <a:pt x="3338" y="7448"/>
                    <a:pt x="3338" y="7652"/>
                  </a:cubicBezTo>
                  <a:cubicBezTo>
                    <a:pt x="3338" y="7855"/>
                    <a:pt x="3501" y="8059"/>
                    <a:pt x="3704" y="8059"/>
                  </a:cubicBezTo>
                  <a:lnTo>
                    <a:pt x="7855" y="8059"/>
                  </a:lnTo>
                  <a:cubicBezTo>
                    <a:pt x="8059" y="8059"/>
                    <a:pt x="8222" y="7855"/>
                    <a:pt x="8222" y="7652"/>
                  </a:cubicBezTo>
                  <a:cubicBezTo>
                    <a:pt x="8222" y="7448"/>
                    <a:pt x="8059" y="7286"/>
                    <a:pt x="7855" y="7286"/>
                  </a:cubicBezTo>
                  <a:close/>
                  <a:moveTo>
                    <a:pt x="14204" y="8791"/>
                  </a:moveTo>
                  <a:cubicBezTo>
                    <a:pt x="13960" y="8791"/>
                    <a:pt x="13756" y="8995"/>
                    <a:pt x="13756" y="9239"/>
                  </a:cubicBezTo>
                  <a:cubicBezTo>
                    <a:pt x="13756" y="9483"/>
                    <a:pt x="13960" y="9687"/>
                    <a:pt x="14204" y="9687"/>
                  </a:cubicBezTo>
                  <a:cubicBezTo>
                    <a:pt x="14448" y="9687"/>
                    <a:pt x="14652" y="9483"/>
                    <a:pt x="14652" y="9239"/>
                  </a:cubicBezTo>
                  <a:cubicBezTo>
                    <a:pt x="14652" y="8995"/>
                    <a:pt x="14448" y="8791"/>
                    <a:pt x="14204" y="8791"/>
                  </a:cubicBezTo>
                  <a:close/>
                  <a:moveTo>
                    <a:pt x="15547" y="8791"/>
                  </a:moveTo>
                  <a:cubicBezTo>
                    <a:pt x="15303" y="8791"/>
                    <a:pt x="15099" y="8995"/>
                    <a:pt x="15099" y="9239"/>
                  </a:cubicBezTo>
                  <a:cubicBezTo>
                    <a:pt x="15099" y="9483"/>
                    <a:pt x="15303" y="9687"/>
                    <a:pt x="15547" y="9687"/>
                  </a:cubicBezTo>
                  <a:cubicBezTo>
                    <a:pt x="15791" y="9687"/>
                    <a:pt x="15995" y="9483"/>
                    <a:pt x="15995" y="9239"/>
                  </a:cubicBezTo>
                  <a:cubicBezTo>
                    <a:pt x="15995" y="8995"/>
                    <a:pt x="15791" y="8791"/>
                    <a:pt x="15547" y="8791"/>
                  </a:cubicBezTo>
                  <a:close/>
                  <a:moveTo>
                    <a:pt x="16890" y="8791"/>
                  </a:moveTo>
                  <a:cubicBezTo>
                    <a:pt x="16646" y="8791"/>
                    <a:pt x="16442" y="8995"/>
                    <a:pt x="16442" y="9239"/>
                  </a:cubicBezTo>
                  <a:cubicBezTo>
                    <a:pt x="16442" y="9483"/>
                    <a:pt x="16646" y="9687"/>
                    <a:pt x="16890" y="9687"/>
                  </a:cubicBezTo>
                  <a:cubicBezTo>
                    <a:pt x="17134" y="9687"/>
                    <a:pt x="17338" y="9483"/>
                    <a:pt x="17338" y="9239"/>
                  </a:cubicBezTo>
                  <a:cubicBezTo>
                    <a:pt x="17338" y="8995"/>
                    <a:pt x="17134" y="8791"/>
                    <a:pt x="16890" y="8791"/>
                  </a:cubicBezTo>
                  <a:close/>
                  <a:moveTo>
                    <a:pt x="18233" y="8791"/>
                  </a:moveTo>
                  <a:cubicBezTo>
                    <a:pt x="17989" y="8791"/>
                    <a:pt x="17785" y="8995"/>
                    <a:pt x="17785" y="9239"/>
                  </a:cubicBezTo>
                  <a:cubicBezTo>
                    <a:pt x="17785" y="9483"/>
                    <a:pt x="17989" y="9687"/>
                    <a:pt x="18233" y="9687"/>
                  </a:cubicBezTo>
                  <a:cubicBezTo>
                    <a:pt x="18477" y="9687"/>
                    <a:pt x="18681" y="9483"/>
                    <a:pt x="18681" y="9239"/>
                  </a:cubicBezTo>
                  <a:cubicBezTo>
                    <a:pt x="18681" y="8995"/>
                    <a:pt x="18477" y="8791"/>
                    <a:pt x="18233" y="8791"/>
                  </a:cubicBezTo>
                  <a:close/>
                  <a:moveTo>
                    <a:pt x="19576" y="8791"/>
                  </a:moveTo>
                  <a:cubicBezTo>
                    <a:pt x="19332" y="8791"/>
                    <a:pt x="19128" y="8995"/>
                    <a:pt x="19128" y="9239"/>
                  </a:cubicBezTo>
                  <a:cubicBezTo>
                    <a:pt x="19128" y="9483"/>
                    <a:pt x="19332" y="9687"/>
                    <a:pt x="19576" y="9687"/>
                  </a:cubicBezTo>
                  <a:cubicBezTo>
                    <a:pt x="19820" y="9687"/>
                    <a:pt x="20024" y="9483"/>
                    <a:pt x="20024" y="9239"/>
                  </a:cubicBezTo>
                  <a:cubicBezTo>
                    <a:pt x="20024" y="8995"/>
                    <a:pt x="19820" y="8791"/>
                    <a:pt x="19576" y="8791"/>
                  </a:cubicBezTo>
                  <a:close/>
                  <a:moveTo>
                    <a:pt x="20919" y="8791"/>
                  </a:moveTo>
                  <a:cubicBezTo>
                    <a:pt x="20675" y="8791"/>
                    <a:pt x="20471" y="8995"/>
                    <a:pt x="20471" y="9239"/>
                  </a:cubicBezTo>
                  <a:cubicBezTo>
                    <a:pt x="20471" y="9483"/>
                    <a:pt x="20675" y="9687"/>
                    <a:pt x="20919" y="9687"/>
                  </a:cubicBezTo>
                  <a:cubicBezTo>
                    <a:pt x="21163" y="9687"/>
                    <a:pt x="21367" y="9483"/>
                    <a:pt x="21367" y="9239"/>
                  </a:cubicBezTo>
                  <a:cubicBezTo>
                    <a:pt x="21367" y="8995"/>
                    <a:pt x="21163" y="8791"/>
                    <a:pt x="20919" y="8791"/>
                  </a:cubicBezTo>
                  <a:close/>
                  <a:moveTo>
                    <a:pt x="367" y="9076"/>
                  </a:moveTo>
                  <a:cubicBezTo>
                    <a:pt x="163" y="9076"/>
                    <a:pt x="1" y="9239"/>
                    <a:pt x="1" y="9443"/>
                  </a:cubicBezTo>
                  <a:cubicBezTo>
                    <a:pt x="1" y="9646"/>
                    <a:pt x="163" y="9850"/>
                    <a:pt x="367" y="9850"/>
                  </a:cubicBezTo>
                  <a:lnTo>
                    <a:pt x="1954" y="9850"/>
                  </a:lnTo>
                  <a:cubicBezTo>
                    <a:pt x="2158" y="9850"/>
                    <a:pt x="2361" y="9646"/>
                    <a:pt x="2361" y="9443"/>
                  </a:cubicBezTo>
                  <a:cubicBezTo>
                    <a:pt x="2361" y="9239"/>
                    <a:pt x="2158" y="9076"/>
                    <a:pt x="1954" y="9076"/>
                  </a:cubicBezTo>
                  <a:close/>
                  <a:moveTo>
                    <a:pt x="8669" y="9076"/>
                  </a:moveTo>
                  <a:cubicBezTo>
                    <a:pt x="8425" y="9076"/>
                    <a:pt x="8262" y="9239"/>
                    <a:pt x="8262" y="9443"/>
                  </a:cubicBezTo>
                  <a:cubicBezTo>
                    <a:pt x="8262" y="9646"/>
                    <a:pt x="8425" y="9850"/>
                    <a:pt x="8669" y="9850"/>
                  </a:cubicBezTo>
                  <a:lnTo>
                    <a:pt x="12780" y="9850"/>
                  </a:lnTo>
                  <a:cubicBezTo>
                    <a:pt x="12983" y="9850"/>
                    <a:pt x="13146" y="9646"/>
                    <a:pt x="13146" y="9443"/>
                  </a:cubicBezTo>
                  <a:cubicBezTo>
                    <a:pt x="13146" y="9239"/>
                    <a:pt x="12983" y="9076"/>
                    <a:pt x="12780" y="9076"/>
                  </a:cubicBezTo>
                  <a:close/>
                  <a:moveTo>
                    <a:pt x="367" y="10867"/>
                  </a:moveTo>
                  <a:cubicBezTo>
                    <a:pt x="163" y="10867"/>
                    <a:pt x="1" y="11030"/>
                    <a:pt x="1" y="11233"/>
                  </a:cubicBezTo>
                  <a:cubicBezTo>
                    <a:pt x="1" y="11478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8" y="11640"/>
                    <a:pt x="2361" y="11478"/>
                    <a:pt x="2361" y="11233"/>
                  </a:cubicBezTo>
                  <a:cubicBezTo>
                    <a:pt x="2361" y="11030"/>
                    <a:pt x="2158" y="10867"/>
                    <a:pt x="1954" y="10867"/>
                  </a:cubicBezTo>
                  <a:close/>
                  <a:moveTo>
                    <a:pt x="8669" y="10867"/>
                  </a:moveTo>
                  <a:cubicBezTo>
                    <a:pt x="8425" y="10867"/>
                    <a:pt x="8262" y="11030"/>
                    <a:pt x="8262" y="11233"/>
                  </a:cubicBezTo>
                  <a:cubicBezTo>
                    <a:pt x="8262" y="11478"/>
                    <a:pt x="8425" y="11640"/>
                    <a:pt x="8669" y="11640"/>
                  </a:cubicBezTo>
                  <a:lnTo>
                    <a:pt x="12780" y="11640"/>
                  </a:lnTo>
                  <a:cubicBezTo>
                    <a:pt x="12983" y="11640"/>
                    <a:pt x="13146" y="11478"/>
                    <a:pt x="13146" y="11233"/>
                  </a:cubicBezTo>
                  <a:cubicBezTo>
                    <a:pt x="13146" y="11030"/>
                    <a:pt x="12983" y="10867"/>
                    <a:pt x="12780" y="10867"/>
                  </a:cubicBezTo>
                  <a:close/>
                  <a:moveTo>
                    <a:pt x="14204" y="12495"/>
                  </a:moveTo>
                  <a:cubicBezTo>
                    <a:pt x="13960" y="12495"/>
                    <a:pt x="13756" y="12698"/>
                    <a:pt x="13756" y="12943"/>
                  </a:cubicBezTo>
                  <a:cubicBezTo>
                    <a:pt x="13756" y="13187"/>
                    <a:pt x="13960" y="13390"/>
                    <a:pt x="14204" y="13390"/>
                  </a:cubicBezTo>
                  <a:cubicBezTo>
                    <a:pt x="14448" y="13390"/>
                    <a:pt x="14652" y="13187"/>
                    <a:pt x="14652" y="12943"/>
                  </a:cubicBezTo>
                  <a:cubicBezTo>
                    <a:pt x="14652" y="12698"/>
                    <a:pt x="14448" y="12495"/>
                    <a:pt x="14204" y="12495"/>
                  </a:cubicBezTo>
                  <a:close/>
                  <a:moveTo>
                    <a:pt x="15547" y="12495"/>
                  </a:moveTo>
                  <a:cubicBezTo>
                    <a:pt x="15303" y="12495"/>
                    <a:pt x="15099" y="12698"/>
                    <a:pt x="15099" y="12943"/>
                  </a:cubicBezTo>
                  <a:cubicBezTo>
                    <a:pt x="15099" y="13187"/>
                    <a:pt x="15303" y="13390"/>
                    <a:pt x="15547" y="13390"/>
                  </a:cubicBezTo>
                  <a:cubicBezTo>
                    <a:pt x="15791" y="13390"/>
                    <a:pt x="15995" y="13187"/>
                    <a:pt x="15995" y="12943"/>
                  </a:cubicBezTo>
                  <a:cubicBezTo>
                    <a:pt x="15995" y="12698"/>
                    <a:pt x="15791" y="12495"/>
                    <a:pt x="15547" y="12495"/>
                  </a:cubicBezTo>
                  <a:close/>
                  <a:moveTo>
                    <a:pt x="16890" y="12495"/>
                  </a:moveTo>
                  <a:cubicBezTo>
                    <a:pt x="16646" y="12495"/>
                    <a:pt x="16442" y="12698"/>
                    <a:pt x="16442" y="12943"/>
                  </a:cubicBezTo>
                  <a:cubicBezTo>
                    <a:pt x="16442" y="13187"/>
                    <a:pt x="16646" y="13390"/>
                    <a:pt x="16890" y="13390"/>
                  </a:cubicBezTo>
                  <a:cubicBezTo>
                    <a:pt x="17134" y="13390"/>
                    <a:pt x="17338" y="13187"/>
                    <a:pt x="17338" y="12943"/>
                  </a:cubicBezTo>
                  <a:cubicBezTo>
                    <a:pt x="17338" y="12698"/>
                    <a:pt x="17134" y="12495"/>
                    <a:pt x="16890" y="12495"/>
                  </a:cubicBezTo>
                  <a:close/>
                  <a:moveTo>
                    <a:pt x="18233" y="12495"/>
                  </a:moveTo>
                  <a:cubicBezTo>
                    <a:pt x="17989" y="12495"/>
                    <a:pt x="17785" y="12698"/>
                    <a:pt x="17785" y="12943"/>
                  </a:cubicBezTo>
                  <a:cubicBezTo>
                    <a:pt x="17785" y="13187"/>
                    <a:pt x="17989" y="13390"/>
                    <a:pt x="18233" y="13390"/>
                  </a:cubicBezTo>
                  <a:cubicBezTo>
                    <a:pt x="18477" y="13390"/>
                    <a:pt x="18681" y="13187"/>
                    <a:pt x="18681" y="12943"/>
                  </a:cubicBezTo>
                  <a:cubicBezTo>
                    <a:pt x="18681" y="12698"/>
                    <a:pt x="18477" y="12495"/>
                    <a:pt x="18233" y="12495"/>
                  </a:cubicBezTo>
                  <a:close/>
                  <a:moveTo>
                    <a:pt x="19576" y="12495"/>
                  </a:moveTo>
                  <a:cubicBezTo>
                    <a:pt x="19332" y="12495"/>
                    <a:pt x="19128" y="12698"/>
                    <a:pt x="19128" y="12943"/>
                  </a:cubicBezTo>
                  <a:cubicBezTo>
                    <a:pt x="19128" y="13187"/>
                    <a:pt x="19332" y="13390"/>
                    <a:pt x="19576" y="13390"/>
                  </a:cubicBezTo>
                  <a:cubicBezTo>
                    <a:pt x="19820" y="13390"/>
                    <a:pt x="20024" y="13187"/>
                    <a:pt x="20024" y="12943"/>
                  </a:cubicBezTo>
                  <a:cubicBezTo>
                    <a:pt x="20024" y="12698"/>
                    <a:pt x="19820" y="12495"/>
                    <a:pt x="19576" y="12495"/>
                  </a:cubicBezTo>
                  <a:close/>
                  <a:moveTo>
                    <a:pt x="20919" y="12495"/>
                  </a:moveTo>
                  <a:cubicBezTo>
                    <a:pt x="20675" y="12495"/>
                    <a:pt x="20471" y="12698"/>
                    <a:pt x="20471" y="12943"/>
                  </a:cubicBezTo>
                  <a:cubicBezTo>
                    <a:pt x="20471" y="13187"/>
                    <a:pt x="20675" y="13390"/>
                    <a:pt x="20919" y="13390"/>
                  </a:cubicBezTo>
                  <a:cubicBezTo>
                    <a:pt x="21163" y="13390"/>
                    <a:pt x="21367" y="13187"/>
                    <a:pt x="21367" y="12943"/>
                  </a:cubicBezTo>
                  <a:cubicBezTo>
                    <a:pt x="21367" y="12698"/>
                    <a:pt x="21163" y="12495"/>
                    <a:pt x="20919" y="12495"/>
                  </a:cubicBezTo>
                  <a:close/>
                  <a:moveTo>
                    <a:pt x="367" y="12658"/>
                  </a:moveTo>
                  <a:cubicBezTo>
                    <a:pt x="163" y="12658"/>
                    <a:pt x="1" y="12821"/>
                    <a:pt x="1" y="13065"/>
                  </a:cubicBezTo>
                  <a:cubicBezTo>
                    <a:pt x="1" y="13268"/>
                    <a:pt x="163" y="13431"/>
                    <a:pt x="367" y="13431"/>
                  </a:cubicBezTo>
                  <a:lnTo>
                    <a:pt x="1954" y="13431"/>
                  </a:lnTo>
                  <a:cubicBezTo>
                    <a:pt x="2158" y="13431"/>
                    <a:pt x="2361" y="13268"/>
                    <a:pt x="2361" y="13065"/>
                  </a:cubicBezTo>
                  <a:cubicBezTo>
                    <a:pt x="2361" y="12821"/>
                    <a:pt x="2158" y="12658"/>
                    <a:pt x="1954" y="12658"/>
                  </a:cubicBezTo>
                  <a:close/>
                  <a:moveTo>
                    <a:pt x="8669" y="12658"/>
                  </a:moveTo>
                  <a:cubicBezTo>
                    <a:pt x="8425" y="12658"/>
                    <a:pt x="8262" y="12821"/>
                    <a:pt x="8262" y="13065"/>
                  </a:cubicBezTo>
                  <a:cubicBezTo>
                    <a:pt x="8262" y="13268"/>
                    <a:pt x="8425" y="13431"/>
                    <a:pt x="8669" y="13431"/>
                  </a:cubicBezTo>
                  <a:lnTo>
                    <a:pt x="12780" y="13431"/>
                  </a:lnTo>
                  <a:cubicBezTo>
                    <a:pt x="12983" y="13431"/>
                    <a:pt x="13146" y="13268"/>
                    <a:pt x="13146" y="13065"/>
                  </a:cubicBezTo>
                  <a:cubicBezTo>
                    <a:pt x="13146" y="12821"/>
                    <a:pt x="12983" y="12658"/>
                    <a:pt x="12780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35"/>
            <p:cNvSpPr/>
            <p:nvPr/>
          </p:nvSpPr>
          <p:spPr>
            <a:xfrm>
              <a:off x="2700975" y="3313800"/>
              <a:ext cx="534175" cy="334775"/>
            </a:xfrm>
            <a:custGeom>
              <a:avLst/>
              <a:gdLst/>
              <a:ahLst/>
              <a:cxnLst/>
              <a:rect l="l" t="t" r="r" b="b"/>
              <a:pathLst>
                <a:path w="21367" h="13391" extrusionOk="0">
                  <a:moveTo>
                    <a:pt x="367" y="41"/>
                  </a:moveTo>
                  <a:cubicBezTo>
                    <a:pt x="163" y="41"/>
                    <a:pt x="1" y="204"/>
                    <a:pt x="1" y="448"/>
                  </a:cubicBezTo>
                  <a:cubicBezTo>
                    <a:pt x="1" y="652"/>
                    <a:pt x="163" y="815"/>
                    <a:pt x="367" y="815"/>
                  </a:cubicBezTo>
                  <a:lnTo>
                    <a:pt x="1954" y="815"/>
                  </a:lnTo>
                  <a:cubicBezTo>
                    <a:pt x="2158" y="815"/>
                    <a:pt x="2361" y="652"/>
                    <a:pt x="2361" y="448"/>
                  </a:cubicBezTo>
                  <a:cubicBezTo>
                    <a:pt x="2361" y="204"/>
                    <a:pt x="2158" y="41"/>
                    <a:pt x="1954" y="41"/>
                  </a:cubicBezTo>
                  <a:close/>
                  <a:moveTo>
                    <a:pt x="3704" y="41"/>
                  </a:moveTo>
                  <a:cubicBezTo>
                    <a:pt x="3501" y="41"/>
                    <a:pt x="3338" y="204"/>
                    <a:pt x="3338" y="448"/>
                  </a:cubicBezTo>
                  <a:cubicBezTo>
                    <a:pt x="3338" y="652"/>
                    <a:pt x="3501" y="815"/>
                    <a:pt x="3704" y="815"/>
                  </a:cubicBezTo>
                  <a:lnTo>
                    <a:pt x="7855" y="815"/>
                  </a:lnTo>
                  <a:cubicBezTo>
                    <a:pt x="8059" y="815"/>
                    <a:pt x="8222" y="652"/>
                    <a:pt x="8222" y="448"/>
                  </a:cubicBezTo>
                  <a:cubicBezTo>
                    <a:pt x="8222" y="204"/>
                    <a:pt x="8059" y="41"/>
                    <a:pt x="7855" y="41"/>
                  </a:cubicBezTo>
                  <a:close/>
                  <a:moveTo>
                    <a:pt x="9605" y="1"/>
                  </a:moveTo>
                  <a:cubicBezTo>
                    <a:pt x="9361" y="1"/>
                    <a:pt x="9158" y="204"/>
                    <a:pt x="9158" y="448"/>
                  </a:cubicBezTo>
                  <a:cubicBezTo>
                    <a:pt x="9158" y="693"/>
                    <a:pt x="9361" y="896"/>
                    <a:pt x="9605" y="896"/>
                  </a:cubicBezTo>
                  <a:cubicBezTo>
                    <a:pt x="9849" y="896"/>
                    <a:pt x="10053" y="693"/>
                    <a:pt x="10053" y="448"/>
                  </a:cubicBezTo>
                  <a:cubicBezTo>
                    <a:pt x="10053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4" y="1"/>
                    <a:pt x="10501" y="204"/>
                    <a:pt x="10501" y="448"/>
                  </a:cubicBezTo>
                  <a:cubicBezTo>
                    <a:pt x="10501" y="693"/>
                    <a:pt x="10704" y="896"/>
                    <a:pt x="10948" y="896"/>
                  </a:cubicBezTo>
                  <a:cubicBezTo>
                    <a:pt x="11192" y="896"/>
                    <a:pt x="11396" y="693"/>
                    <a:pt x="11396" y="448"/>
                  </a:cubicBezTo>
                  <a:cubicBezTo>
                    <a:pt x="11396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7" y="1"/>
                    <a:pt x="11844" y="204"/>
                    <a:pt x="11844" y="448"/>
                  </a:cubicBezTo>
                  <a:cubicBezTo>
                    <a:pt x="11844" y="693"/>
                    <a:pt x="12047" y="896"/>
                    <a:pt x="12291" y="896"/>
                  </a:cubicBezTo>
                  <a:cubicBezTo>
                    <a:pt x="12535" y="896"/>
                    <a:pt x="12739" y="693"/>
                    <a:pt x="12739" y="448"/>
                  </a:cubicBezTo>
                  <a:cubicBezTo>
                    <a:pt x="12739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90" y="1"/>
                    <a:pt x="13187" y="204"/>
                    <a:pt x="13187" y="448"/>
                  </a:cubicBezTo>
                  <a:cubicBezTo>
                    <a:pt x="13187" y="693"/>
                    <a:pt x="13390" y="896"/>
                    <a:pt x="13634" y="896"/>
                  </a:cubicBezTo>
                  <a:cubicBezTo>
                    <a:pt x="13878" y="896"/>
                    <a:pt x="14082" y="693"/>
                    <a:pt x="14082" y="448"/>
                  </a:cubicBezTo>
                  <a:cubicBezTo>
                    <a:pt x="14082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3" y="1"/>
                    <a:pt x="14530" y="204"/>
                    <a:pt x="14530" y="448"/>
                  </a:cubicBezTo>
                  <a:cubicBezTo>
                    <a:pt x="14530" y="693"/>
                    <a:pt x="14733" y="896"/>
                    <a:pt x="14977" y="896"/>
                  </a:cubicBezTo>
                  <a:cubicBezTo>
                    <a:pt x="15221" y="896"/>
                    <a:pt x="15425" y="693"/>
                    <a:pt x="15425" y="448"/>
                  </a:cubicBezTo>
                  <a:cubicBezTo>
                    <a:pt x="15425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6" y="1"/>
                    <a:pt x="15873" y="204"/>
                    <a:pt x="15873" y="448"/>
                  </a:cubicBezTo>
                  <a:cubicBezTo>
                    <a:pt x="15873" y="693"/>
                    <a:pt x="16076" y="896"/>
                    <a:pt x="16320" y="896"/>
                  </a:cubicBezTo>
                  <a:cubicBezTo>
                    <a:pt x="16564" y="896"/>
                    <a:pt x="16768" y="693"/>
                    <a:pt x="16768" y="448"/>
                  </a:cubicBezTo>
                  <a:cubicBezTo>
                    <a:pt x="16768" y="204"/>
                    <a:pt x="16564" y="1"/>
                    <a:pt x="16320" y="1"/>
                  </a:cubicBezTo>
                  <a:close/>
                  <a:moveTo>
                    <a:pt x="367" y="1832"/>
                  </a:moveTo>
                  <a:cubicBezTo>
                    <a:pt x="163" y="1832"/>
                    <a:pt x="1" y="2036"/>
                    <a:pt x="1" y="2239"/>
                  </a:cubicBezTo>
                  <a:cubicBezTo>
                    <a:pt x="1" y="2443"/>
                    <a:pt x="163" y="2605"/>
                    <a:pt x="367" y="2605"/>
                  </a:cubicBezTo>
                  <a:lnTo>
                    <a:pt x="1954" y="2605"/>
                  </a:lnTo>
                  <a:cubicBezTo>
                    <a:pt x="2158" y="2605"/>
                    <a:pt x="2361" y="2443"/>
                    <a:pt x="2361" y="2239"/>
                  </a:cubicBezTo>
                  <a:cubicBezTo>
                    <a:pt x="2361" y="2036"/>
                    <a:pt x="2158" y="1832"/>
                    <a:pt x="1954" y="1832"/>
                  </a:cubicBezTo>
                  <a:close/>
                  <a:moveTo>
                    <a:pt x="3704" y="1832"/>
                  </a:moveTo>
                  <a:cubicBezTo>
                    <a:pt x="3501" y="1832"/>
                    <a:pt x="3338" y="2036"/>
                    <a:pt x="3338" y="2239"/>
                  </a:cubicBezTo>
                  <a:cubicBezTo>
                    <a:pt x="3338" y="2443"/>
                    <a:pt x="3501" y="2605"/>
                    <a:pt x="3704" y="2605"/>
                  </a:cubicBezTo>
                  <a:lnTo>
                    <a:pt x="7855" y="2605"/>
                  </a:lnTo>
                  <a:cubicBezTo>
                    <a:pt x="8059" y="2605"/>
                    <a:pt x="8222" y="2443"/>
                    <a:pt x="8222" y="2239"/>
                  </a:cubicBezTo>
                  <a:cubicBezTo>
                    <a:pt x="8222" y="2036"/>
                    <a:pt x="8059" y="1832"/>
                    <a:pt x="7855" y="1832"/>
                  </a:cubicBezTo>
                  <a:close/>
                  <a:moveTo>
                    <a:pt x="367" y="3663"/>
                  </a:moveTo>
                  <a:cubicBezTo>
                    <a:pt x="163" y="3663"/>
                    <a:pt x="1" y="3826"/>
                    <a:pt x="1" y="4030"/>
                  </a:cubicBezTo>
                  <a:cubicBezTo>
                    <a:pt x="1" y="4233"/>
                    <a:pt x="163" y="4437"/>
                    <a:pt x="367" y="4437"/>
                  </a:cubicBezTo>
                  <a:lnTo>
                    <a:pt x="1954" y="4437"/>
                  </a:lnTo>
                  <a:cubicBezTo>
                    <a:pt x="2158" y="4437"/>
                    <a:pt x="2361" y="4233"/>
                    <a:pt x="2361" y="4030"/>
                  </a:cubicBezTo>
                  <a:cubicBezTo>
                    <a:pt x="2361" y="3826"/>
                    <a:pt x="2158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1" y="3663"/>
                    <a:pt x="3338" y="3826"/>
                    <a:pt x="3338" y="4030"/>
                  </a:cubicBezTo>
                  <a:cubicBezTo>
                    <a:pt x="3338" y="4233"/>
                    <a:pt x="3501" y="4437"/>
                    <a:pt x="3704" y="4437"/>
                  </a:cubicBezTo>
                  <a:lnTo>
                    <a:pt x="7855" y="4437"/>
                  </a:lnTo>
                  <a:cubicBezTo>
                    <a:pt x="8059" y="4437"/>
                    <a:pt x="8222" y="4233"/>
                    <a:pt x="8222" y="4030"/>
                  </a:cubicBezTo>
                  <a:cubicBezTo>
                    <a:pt x="8222" y="3826"/>
                    <a:pt x="8059" y="3663"/>
                    <a:pt x="7855" y="3663"/>
                  </a:cubicBezTo>
                  <a:close/>
                  <a:moveTo>
                    <a:pt x="9605" y="3582"/>
                  </a:moveTo>
                  <a:cubicBezTo>
                    <a:pt x="9361" y="3582"/>
                    <a:pt x="9158" y="3786"/>
                    <a:pt x="9158" y="4030"/>
                  </a:cubicBezTo>
                  <a:cubicBezTo>
                    <a:pt x="9158" y="4274"/>
                    <a:pt x="9361" y="4477"/>
                    <a:pt x="9605" y="4477"/>
                  </a:cubicBezTo>
                  <a:cubicBezTo>
                    <a:pt x="9849" y="4477"/>
                    <a:pt x="10053" y="4274"/>
                    <a:pt x="10053" y="4030"/>
                  </a:cubicBezTo>
                  <a:cubicBezTo>
                    <a:pt x="10053" y="3786"/>
                    <a:pt x="9849" y="3582"/>
                    <a:pt x="9605" y="3582"/>
                  </a:cubicBezTo>
                  <a:close/>
                  <a:moveTo>
                    <a:pt x="10948" y="3582"/>
                  </a:moveTo>
                  <a:cubicBezTo>
                    <a:pt x="10704" y="3582"/>
                    <a:pt x="10501" y="3786"/>
                    <a:pt x="10501" y="4030"/>
                  </a:cubicBezTo>
                  <a:cubicBezTo>
                    <a:pt x="10501" y="4274"/>
                    <a:pt x="10704" y="4477"/>
                    <a:pt x="10948" y="4477"/>
                  </a:cubicBezTo>
                  <a:cubicBezTo>
                    <a:pt x="11192" y="4477"/>
                    <a:pt x="11396" y="4274"/>
                    <a:pt x="11396" y="4030"/>
                  </a:cubicBezTo>
                  <a:cubicBezTo>
                    <a:pt x="11396" y="3786"/>
                    <a:pt x="11192" y="3582"/>
                    <a:pt x="10948" y="3582"/>
                  </a:cubicBezTo>
                  <a:close/>
                  <a:moveTo>
                    <a:pt x="12291" y="3582"/>
                  </a:moveTo>
                  <a:cubicBezTo>
                    <a:pt x="12047" y="3582"/>
                    <a:pt x="11844" y="3786"/>
                    <a:pt x="11844" y="4030"/>
                  </a:cubicBezTo>
                  <a:cubicBezTo>
                    <a:pt x="11844" y="4274"/>
                    <a:pt x="12047" y="4477"/>
                    <a:pt x="12291" y="4477"/>
                  </a:cubicBezTo>
                  <a:cubicBezTo>
                    <a:pt x="12535" y="4477"/>
                    <a:pt x="12739" y="4274"/>
                    <a:pt x="12739" y="4030"/>
                  </a:cubicBezTo>
                  <a:cubicBezTo>
                    <a:pt x="12739" y="3786"/>
                    <a:pt x="12535" y="3582"/>
                    <a:pt x="12291" y="3582"/>
                  </a:cubicBezTo>
                  <a:close/>
                  <a:moveTo>
                    <a:pt x="13634" y="3582"/>
                  </a:moveTo>
                  <a:cubicBezTo>
                    <a:pt x="13390" y="3582"/>
                    <a:pt x="13187" y="3786"/>
                    <a:pt x="13187" y="4030"/>
                  </a:cubicBezTo>
                  <a:cubicBezTo>
                    <a:pt x="13187" y="4274"/>
                    <a:pt x="13390" y="4477"/>
                    <a:pt x="13634" y="4477"/>
                  </a:cubicBezTo>
                  <a:cubicBezTo>
                    <a:pt x="13878" y="4477"/>
                    <a:pt x="14082" y="4274"/>
                    <a:pt x="14082" y="4030"/>
                  </a:cubicBezTo>
                  <a:cubicBezTo>
                    <a:pt x="14082" y="3786"/>
                    <a:pt x="13878" y="3582"/>
                    <a:pt x="13634" y="3582"/>
                  </a:cubicBezTo>
                  <a:close/>
                  <a:moveTo>
                    <a:pt x="14977" y="3582"/>
                  </a:moveTo>
                  <a:cubicBezTo>
                    <a:pt x="14733" y="3582"/>
                    <a:pt x="14530" y="3786"/>
                    <a:pt x="14530" y="4030"/>
                  </a:cubicBezTo>
                  <a:cubicBezTo>
                    <a:pt x="14530" y="4274"/>
                    <a:pt x="14733" y="4477"/>
                    <a:pt x="14977" y="4477"/>
                  </a:cubicBezTo>
                  <a:cubicBezTo>
                    <a:pt x="15221" y="4477"/>
                    <a:pt x="15425" y="4274"/>
                    <a:pt x="15425" y="4030"/>
                  </a:cubicBezTo>
                  <a:cubicBezTo>
                    <a:pt x="15425" y="3786"/>
                    <a:pt x="15221" y="3582"/>
                    <a:pt x="14977" y="3582"/>
                  </a:cubicBezTo>
                  <a:close/>
                  <a:moveTo>
                    <a:pt x="16320" y="3582"/>
                  </a:moveTo>
                  <a:cubicBezTo>
                    <a:pt x="16076" y="3582"/>
                    <a:pt x="15873" y="3786"/>
                    <a:pt x="15873" y="4030"/>
                  </a:cubicBezTo>
                  <a:cubicBezTo>
                    <a:pt x="15873" y="4274"/>
                    <a:pt x="16076" y="4477"/>
                    <a:pt x="16320" y="4477"/>
                  </a:cubicBezTo>
                  <a:cubicBezTo>
                    <a:pt x="16564" y="4477"/>
                    <a:pt x="16768" y="4274"/>
                    <a:pt x="16768" y="4030"/>
                  </a:cubicBezTo>
                  <a:cubicBezTo>
                    <a:pt x="16768" y="3786"/>
                    <a:pt x="16564" y="3582"/>
                    <a:pt x="16320" y="3582"/>
                  </a:cubicBezTo>
                  <a:close/>
                  <a:moveTo>
                    <a:pt x="367" y="5454"/>
                  </a:moveTo>
                  <a:cubicBezTo>
                    <a:pt x="163" y="5454"/>
                    <a:pt x="1" y="5617"/>
                    <a:pt x="1" y="5820"/>
                  </a:cubicBezTo>
                  <a:cubicBezTo>
                    <a:pt x="1" y="6024"/>
                    <a:pt x="163" y="6227"/>
                    <a:pt x="367" y="6227"/>
                  </a:cubicBezTo>
                  <a:lnTo>
                    <a:pt x="1954" y="6227"/>
                  </a:lnTo>
                  <a:cubicBezTo>
                    <a:pt x="2158" y="6227"/>
                    <a:pt x="2361" y="6024"/>
                    <a:pt x="2361" y="5820"/>
                  </a:cubicBezTo>
                  <a:cubicBezTo>
                    <a:pt x="2361" y="5617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338" y="5617"/>
                    <a:pt x="3338" y="5820"/>
                  </a:cubicBezTo>
                  <a:cubicBezTo>
                    <a:pt x="3338" y="6024"/>
                    <a:pt x="3501" y="6227"/>
                    <a:pt x="3704" y="6227"/>
                  </a:cubicBezTo>
                  <a:lnTo>
                    <a:pt x="7855" y="6227"/>
                  </a:lnTo>
                  <a:cubicBezTo>
                    <a:pt x="8059" y="6227"/>
                    <a:pt x="8222" y="6024"/>
                    <a:pt x="8222" y="5820"/>
                  </a:cubicBezTo>
                  <a:cubicBezTo>
                    <a:pt x="8222" y="5617"/>
                    <a:pt x="8059" y="5454"/>
                    <a:pt x="7855" y="5454"/>
                  </a:cubicBezTo>
                  <a:close/>
                  <a:moveTo>
                    <a:pt x="367" y="7245"/>
                  </a:moveTo>
                  <a:cubicBezTo>
                    <a:pt x="163" y="7245"/>
                    <a:pt x="1" y="7408"/>
                    <a:pt x="1" y="7611"/>
                  </a:cubicBezTo>
                  <a:cubicBezTo>
                    <a:pt x="1" y="7855"/>
                    <a:pt x="163" y="8018"/>
                    <a:pt x="367" y="8018"/>
                  </a:cubicBezTo>
                  <a:lnTo>
                    <a:pt x="1954" y="8018"/>
                  </a:lnTo>
                  <a:cubicBezTo>
                    <a:pt x="2158" y="8018"/>
                    <a:pt x="2361" y="7855"/>
                    <a:pt x="2361" y="7611"/>
                  </a:cubicBezTo>
                  <a:cubicBezTo>
                    <a:pt x="2361" y="7408"/>
                    <a:pt x="2158" y="7245"/>
                    <a:pt x="1954" y="7245"/>
                  </a:cubicBezTo>
                  <a:close/>
                  <a:moveTo>
                    <a:pt x="3704" y="7245"/>
                  </a:moveTo>
                  <a:cubicBezTo>
                    <a:pt x="3501" y="7245"/>
                    <a:pt x="3338" y="7408"/>
                    <a:pt x="3338" y="7611"/>
                  </a:cubicBezTo>
                  <a:cubicBezTo>
                    <a:pt x="3338" y="7855"/>
                    <a:pt x="3501" y="8018"/>
                    <a:pt x="3704" y="8018"/>
                  </a:cubicBezTo>
                  <a:lnTo>
                    <a:pt x="7855" y="8018"/>
                  </a:lnTo>
                  <a:cubicBezTo>
                    <a:pt x="8059" y="8018"/>
                    <a:pt x="8222" y="7855"/>
                    <a:pt x="8222" y="7611"/>
                  </a:cubicBezTo>
                  <a:cubicBezTo>
                    <a:pt x="8222" y="7408"/>
                    <a:pt x="8059" y="7245"/>
                    <a:pt x="7855" y="7245"/>
                  </a:cubicBezTo>
                  <a:close/>
                  <a:moveTo>
                    <a:pt x="14204" y="8751"/>
                  </a:moveTo>
                  <a:cubicBezTo>
                    <a:pt x="13960" y="8751"/>
                    <a:pt x="13756" y="8954"/>
                    <a:pt x="13756" y="9198"/>
                  </a:cubicBezTo>
                  <a:cubicBezTo>
                    <a:pt x="13756" y="9442"/>
                    <a:pt x="13960" y="9646"/>
                    <a:pt x="14204" y="9646"/>
                  </a:cubicBezTo>
                  <a:cubicBezTo>
                    <a:pt x="14448" y="9646"/>
                    <a:pt x="14652" y="9442"/>
                    <a:pt x="14652" y="9198"/>
                  </a:cubicBezTo>
                  <a:cubicBezTo>
                    <a:pt x="14652" y="8954"/>
                    <a:pt x="14448" y="8751"/>
                    <a:pt x="14204" y="8751"/>
                  </a:cubicBezTo>
                  <a:close/>
                  <a:moveTo>
                    <a:pt x="15547" y="8751"/>
                  </a:moveTo>
                  <a:cubicBezTo>
                    <a:pt x="15303" y="8751"/>
                    <a:pt x="15099" y="8954"/>
                    <a:pt x="15099" y="9198"/>
                  </a:cubicBezTo>
                  <a:cubicBezTo>
                    <a:pt x="15099" y="9442"/>
                    <a:pt x="15303" y="9646"/>
                    <a:pt x="15547" y="9646"/>
                  </a:cubicBezTo>
                  <a:cubicBezTo>
                    <a:pt x="15791" y="9646"/>
                    <a:pt x="15995" y="9442"/>
                    <a:pt x="15995" y="9198"/>
                  </a:cubicBezTo>
                  <a:cubicBezTo>
                    <a:pt x="15995" y="8954"/>
                    <a:pt x="15791" y="8751"/>
                    <a:pt x="15547" y="8751"/>
                  </a:cubicBezTo>
                  <a:close/>
                  <a:moveTo>
                    <a:pt x="16890" y="8751"/>
                  </a:moveTo>
                  <a:cubicBezTo>
                    <a:pt x="16646" y="8751"/>
                    <a:pt x="16442" y="8954"/>
                    <a:pt x="16442" y="9198"/>
                  </a:cubicBezTo>
                  <a:cubicBezTo>
                    <a:pt x="16442" y="9442"/>
                    <a:pt x="16646" y="9646"/>
                    <a:pt x="16890" y="9646"/>
                  </a:cubicBezTo>
                  <a:cubicBezTo>
                    <a:pt x="17134" y="9646"/>
                    <a:pt x="17338" y="9442"/>
                    <a:pt x="17338" y="9198"/>
                  </a:cubicBezTo>
                  <a:cubicBezTo>
                    <a:pt x="17338" y="8954"/>
                    <a:pt x="17134" y="8751"/>
                    <a:pt x="16890" y="8751"/>
                  </a:cubicBezTo>
                  <a:close/>
                  <a:moveTo>
                    <a:pt x="18233" y="8751"/>
                  </a:moveTo>
                  <a:cubicBezTo>
                    <a:pt x="17989" y="8751"/>
                    <a:pt x="17785" y="8954"/>
                    <a:pt x="17785" y="9198"/>
                  </a:cubicBezTo>
                  <a:cubicBezTo>
                    <a:pt x="17785" y="9442"/>
                    <a:pt x="17989" y="9646"/>
                    <a:pt x="18233" y="9646"/>
                  </a:cubicBezTo>
                  <a:cubicBezTo>
                    <a:pt x="18477" y="9646"/>
                    <a:pt x="18681" y="9442"/>
                    <a:pt x="18681" y="9198"/>
                  </a:cubicBezTo>
                  <a:cubicBezTo>
                    <a:pt x="18681" y="8954"/>
                    <a:pt x="18477" y="8751"/>
                    <a:pt x="18233" y="8751"/>
                  </a:cubicBezTo>
                  <a:close/>
                  <a:moveTo>
                    <a:pt x="19576" y="8751"/>
                  </a:moveTo>
                  <a:cubicBezTo>
                    <a:pt x="19332" y="8751"/>
                    <a:pt x="19128" y="8954"/>
                    <a:pt x="19128" y="9198"/>
                  </a:cubicBezTo>
                  <a:cubicBezTo>
                    <a:pt x="19128" y="9442"/>
                    <a:pt x="19332" y="9646"/>
                    <a:pt x="19576" y="9646"/>
                  </a:cubicBezTo>
                  <a:cubicBezTo>
                    <a:pt x="19820" y="9646"/>
                    <a:pt x="20024" y="9442"/>
                    <a:pt x="20024" y="9198"/>
                  </a:cubicBezTo>
                  <a:cubicBezTo>
                    <a:pt x="20024" y="8954"/>
                    <a:pt x="19820" y="8751"/>
                    <a:pt x="19576" y="8751"/>
                  </a:cubicBezTo>
                  <a:close/>
                  <a:moveTo>
                    <a:pt x="20919" y="8751"/>
                  </a:moveTo>
                  <a:cubicBezTo>
                    <a:pt x="20675" y="8751"/>
                    <a:pt x="20471" y="8954"/>
                    <a:pt x="20471" y="9198"/>
                  </a:cubicBezTo>
                  <a:cubicBezTo>
                    <a:pt x="20471" y="9442"/>
                    <a:pt x="20675" y="9646"/>
                    <a:pt x="20919" y="9646"/>
                  </a:cubicBezTo>
                  <a:cubicBezTo>
                    <a:pt x="21163" y="9646"/>
                    <a:pt x="21367" y="9442"/>
                    <a:pt x="21367" y="9198"/>
                  </a:cubicBezTo>
                  <a:cubicBezTo>
                    <a:pt x="21367" y="8954"/>
                    <a:pt x="21163" y="8751"/>
                    <a:pt x="20919" y="8751"/>
                  </a:cubicBezTo>
                  <a:close/>
                  <a:moveTo>
                    <a:pt x="367" y="9035"/>
                  </a:moveTo>
                  <a:cubicBezTo>
                    <a:pt x="163" y="9035"/>
                    <a:pt x="1" y="9198"/>
                    <a:pt x="1" y="9402"/>
                  </a:cubicBezTo>
                  <a:cubicBezTo>
                    <a:pt x="1" y="9646"/>
                    <a:pt x="163" y="9809"/>
                    <a:pt x="367" y="9809"/>
                  </a:cubicBezTo>
                  <a:lnTo>
                    <a:pt x="1954" y="9809"/>
                  </a:lnTo>
                  <a:cubicBezTo>
                    <a:pt x="2158" y="9809"/>
                    <a:pt x="2361" y="9646"/>
                    <a:pt x="2361" y="9402"/>
                  </a:cubicBezTo>
                  <a:cubicBezTo>
                    <a:pt x="2361" y="9198"/>
                    <a:pt x="2158" y="9035"/>
                    <a:pt x="1954" y="9035"/>
                  </a:cubicBezTo>
                  <a:close/>
                  <a:moveTo>
                    <a:pt x="8669" y="9035"/>
                  </a:moveTo>
                  <a:cubicBezTo>
                    <a:pt x="8425" y="9035"/>
                    <a:pt x="8262" y="9198"/>
                    <a:pt x="8262" y="9402"/>
                  </a:cubicBezTo>
                  <a:cubicBezTo>
                    <a:pt x="8262" y="9646"/>
                    <a:pt x="8425" y="9809"/>
                    <a:pt x="8669" y="9809"/>
                  </a:cubicBezTo>
                  <a:lnTo>
                    <a:pt x="12780" y="9809"/>
                  </a:lnTo>
                  <a:cubicBezTo>
                    <a:pt x="12983" y="9809"/>
                    <a:pt x="13146" y="9646"/>
                    <a:pt x="13146" y="9402"/>
                  </a:cubicBezTo>
                  <a:cubicBezTo>
                    <a:pt x="13146" y="9198"/>
                    <a:pt x="12983" y="9035"/>
                    <a:pt x="12780" y="9035"/>
                  </a:cubicBezTo>
                  <a:close/>
                  <a:moveTo>
                    <a:pt x="367" y="10826"/>
                  </a:moveTo>
                  <a:cubicBezTo>
                    <a:pt x="163" y="10826"/>
                    <a:pt x="1" y="10989"/>
                    <a:pt x="1" y="11233"/>
                  </a:cubicBezTo>
                  <a:cubicBezTo>
                    <a:pt x="1" y="11437"/>
                    <a:pt x="163" y="11599"/>
                    <a:pt x="367" y="11599"/>
                  </a:cubicBezTo>
                  <a:lnTo>
                    <a:pt x="1954" y="11599"/>
                  </a:lnTo>
                  <a:cubicBezTo>
                    <a:pt x="2158" y="11599"/>
                    <a:pt x="2361" y="11437"/>
                    <a:pt x="2361" y="11233"/>
                  </a:cubicBezTo>
                  <a:cubicBezTo>
                    <a:pt x="2361" y="10989"/>
                    <a:pt x="2158" y="10826"/>
                    <a:pt x="1954" y="10826"/>
                  </a:cubicBezTo>
                  <a:close/>
                  <a:moveTo>
                    <a:pt x="8669" y="10826"/>
                  </a:moveTo>
                  <a:cubicBezTo>
                    <a:pt x="8425" y="10826"/>
                    <a:pt x="8262" y="10989"/>
                    <a:pt x="8262" y="11233"/>
                  </a:cubicBezTo>
                  <a:cubicBezTo>
                    <a:pt x="8262" y="11437"/>
                    <a:pt x="8425" y="11599"/>
                    <a:pt x="8669" y="11599"/>
                  </a:cubicBezTo>
                  <a:lnTo>
                    <a:pt x="12780" y="11599"/>
                  </a:lnTo>
                  <a:cubicBezTo>
                    <a:pt x="12983" y="11599"/>
                    <a:pt x="13146" y="11437"/>
                    <a:pt x="13146" y="11233"/>
                  </a:cubicBezTo>
                  <a:cubicBezTo>
                    <a:pt x="13146" y="10989"/>
                    <a:pt x="12983" y="10826"/>
                    <a:pt x="12780" y="10826"/>
                  </a:cubicBezTo>
                  <a:close/>
                  <a:moveTo>
                    <a:pt x="14204" y="12454"/>
                  </a:moveTo>
                  <a:cubicBezTo>
                    <a:pt x="13960" y="12454"/>
                    <a:pt x="13756" y="12658"/>
                    <a:pt x="13756" y="12902"/>
                  </a:cubicBezTo>
                  <a:cubicBezTo>
                    <a:pt x="13756" y="13146"/>
                    <a:pt x="13960" y="13349"/>
                    <a:pt x="14204" y="13349"/>
                  </a:cubicBezTo>
                  <a:cubicBezTo>
                    <a:pt x="14448" y="13349"/>
                    <a:pt x="14652" y="13146"/>
                    <a:pt x="14652" y="12902"/>
                  </a:cubicBezTo>
                  <a:cubicBezTo>
                    <a:pt x="14652" y="12658"/>
                    <a:pt x="14448" y="12454"/>
                    <a:pt x="14204" y="12454"/>
                  </a:cubicBezTo>
                  <a:close/>
                  <a:moveTo>
                    <a:pt x="15547" y="12454"/>
                  </a:moveTo>
                  <a:cubicBezTo>
                    <a:pt x="15303" y="12454"/>
                    <a:pt x="15099" y="12658"/>
                    <a:pt x="15099" y="12902"/>
                  </a:cubicBezTo>
                  <a:cubicBezTo>
                    <a:pt x="15099" y="13146"/>
                    <a:pt x="15303" y="13349"/>
                    <a:pt x="15547" y="13349"/>
                  </a:cubicBezTo>
                  <a:cubicBezTo>
                    <a:pt x="15791" y="13349"/>
                    <a:pt x="15995" y="13146"/>
                    <a:pt x="15995" y="12902"/>
                  </a:cubicBezTo>
                  <a:cubicBezTo>
                    <a:pt x="15995" y="12658"/>
                    <a:pt x="15791" y="12454"/>
                    <a:pt x="15547" y="12454"/>
                  </a:cubicBezTo>
                  <a:close/>
                  <a:moveTo>
                    <a:pt x="16890" y="12454"/>
                  </a:moveTo>
                  <a:cubicBezTo>
                    <a:pt x="16646" y="12454"/>
                    <a:pt x="16442" y="12658"/>
                    <a:pt x="16442" y="12902"/>
                  </a:cubicBezTo>
                  <a:cubicBezTo>
                    <a:pt x="16442" y="13146"/>
                    <a:pt x="16646" y="13349"/>
                    <a:pt x="16890" y="13349"/>
                  </a:cubicBezTo>
                  <a:cubicBezTo>
                    <a:pt x="17134" y="13349"/>
                    <a:pt x="17338" y="13146"/>
                    <a:pt x="17338" y="12902"/>
                  </a:cubicBezTo>
                  <a:cubicBezTo>
                    <a:pt x="17338" y="12658"/>
                    <a:pt x="17134" y="12454"/>
                    <a:pt x="16890" y="12454"/>
                  </a:cubicBezTo>
                  <a:close/>
                  <a:moveTo>
                    <a:pt x="18233" y="12454"/>
                  </a:moveTo>
                  <a:cubicBezTo>
                    <a:pt x="17989" y="12454"/>
                    <a:pt x="17785" y="12658"/>
                    <a:pt x="17785" y="12902"/>
                  </a:cubicBezTo>
                  <a:cubicBezTo>
                    <a:pt x="17785" y="13146"/>
                    <a:pt x="17989" y="13349"/>
                    <a:pt x="18233" y="13349"/>
                  </a:cubicBezTo>
                  <a:cubicBezTo>
                    <a:pt x="18477" y="13349"/>
                    <a:pt x="18681" y="13146"/>
                    <a:pt x="18681" y="12902"/>
                  </a:cubicBezTo>
                  <a:cubicBezTo>
                    <a:pt x="18681" y="12658"/>
                    <a:pt x="18477" y="12454"/>
                    <a:pt x="18233" y="12454"/>
                  </a:cubicBezTo>
                  <a:close/>
                  <a:moveTo>
                    <a:pt x="19576" y="12454"/>
                  </a:moveTo>
                  <a:cubicBezTo>
                    <a:pt x="19332" y="12454"/>
                    <a:pt x="19128" y="12658"/>
                    <a:pt x="19128" y="12902"/>
                  </a:cubicBezTo>
                  <a:cubicBezTo>
                    <a:pt x="19128" y="13146"/>
                    <a:pt x="19332" y="13349"/>
                    <a:pt x="19576" y="13349"/>
                  </a:cubicBezTo>
                  <a:cubicBezTo>
                    <a:pt x="19820" y="13349"/>
                    <a:pt x="20024" y="13146"/>
                    <a:pt x="20024" y="12902"/>
                  </a:cubicBezTo>
                  <a:cubicBezTo>
                    <a:pt x="20024" y="12658"/>
                    <a:pt x="19820" y="12454"/>
                    <a:pt x="19576" y="12454"/>
                  </a:cubicBezTo>
                  <a:close/>
                  <a:moveTo>
                    <a:pt x="20919" y="12454"/>
                  </a:moveTo>
                  <a:cubicBezTo>
                    <a:pt x="20675" y="12454"/>
                    <a:pt x="20471" y="12658"/>
                    <a:pt x="20471" y="12902"/>
                  </a:cubicBezTo>
                  <a:cubicBezTo>
                    <a:pt x="20471" y="13146"/>
                    <a:pt x="20675" y="13349"/>
                    <a:pt x="20919" y="13349"/>
                  </a:cubicBezTo>
                  <a:cubicBezTo>
                    <a:pt x="21163" y="13349"/>
                    <a:pt x="21367" y="13146"/>
                    <a:pt x="21367" y="12902"/>
                  </a:cubicBezTo>
                  <a:cubicBezTo>
                    <a:pt x="21367" y="12658"/>
                    <a:pt x="21163" y="12454"/>
                    <a:pt x="20919" y="12454"/>
                  </a:cubicBezTo>
                  <a:close/>
                  <a:moveTo>
                    <a:pt x="367" y="12617"/>
                  </a:moveTo>
                  <a:cubicBezTo>
                    <a:pt x="163" y="12617"/>
                    <a:pt x="1" y="12780"/>
                    <a:pt x="1" y="13024"/>
                  </a:cubicBezTo>
                  <a:cubicBezTo>
                    <a:pt x="1" y="13227"/>
                    <a:pt x="163" y="13390"/>
                    <a:pt x="367" y="13390"/>
                  </a:cubicBezTo>
                  <a:lnTo>
                    <a:pt x="1954" y="13390"/>
                  </a:lnTo>
                  <a:cubicBezTo>
                    <a:pt x="2158" y="13390"/>
                    <a:pt x="2361" y="13227"/>
                    <a:pt x="2361" y="13024"/>
                  </a:cubicBezTo>
                  <a:cubicBezTo>
                    <a:pt x="2361" y="12780"/>
                    <a:pt x="2158" y="12617"/>
                    <a:pt x="1954" y="12617"/>
                  </a:cubicBezTo>
                  <a:close/>
                  <a:moveTo>
                    <a:pt x="8669" y="12617"/>
                  </a:moveTo>
                  <a:cubicBezTo>
                    <a:pt x="8425" y="12617"/>
                    <a:pt x="8262" y="12780"/>
                    <a:pt x="8262" y="13024"/>
                  </a:cubicBezTo>
                  <a:cubicBezTo>
                    <a:pt x="8262" y="13227"/>
                    <a:pt x="8425" y="13390"/>
                    <a:pt x="8669" y="13390"/>
                  </a:cubicBezTo>
                  <a:lnTo>
                    <a:pt x="12780" y="13390"/>
                  </a:lnTo>
                  <a:cubicBezTo>
                    <a:pt x="12983" y="13390"/>
                    <a:pt x="13146" y="13227"/>
                    <a:pt x="13146" y="13024"/>
                  </a:cubicBezTo>
                  <a:cubicBezTo>
                    <a:pt x="13146" y="12780"/>
                    <a:pt x="12983" y="12617"/>
                    <a:pt x="12780" y="126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35"/>
            <p:cNvSpPr/>
            <p:nvPr/>
          </p:nvSpPr>
          <p:spPr>
            <a:xfrm>
              <a:off x="2700975" y="3681100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1" y="245"/>
                    <a:pt x="1" y="489"/>
                  </a:cubicBezTo>
                  <a:cubicBezTo>
                    <a:pt x="1" y="692"/>
                    <a:pt x="163" y="855"/>
                    <a:pt x="367" y="855"/>
                  </a:cubicBezTo>
                  <a:lnTo>
                    <a:pt x="1954" y="855"/>
                  </a:lnTo>
                  <a:cubicBezTo>
                    <a:pt x="2158" y="855"/>
                    <a:pt x="2361" y="692"/>
                    <a:pt x="2361" y="489"/>
                  </a:cubicBezTo>
                  <a:cubicBezTo>
                    <a:pt x="2361" y="245"/>
                    <a:pt x="2158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1" y="82"/>
                    <a:pt x="3338" y="245"/>
                    <a:pt x="3338" y="489"/>
                  </a:cubicBezTo>
                  <a:cubicBezTo>
                    <a:pt x="3338" y="692"/>
                    <a:pt x="3501" y="855"/>
                    <a:pt x="3704" y="855"/>
                  </a:cubicBezTo>
                  <a:lnTo>
                    <a:pt x="7855" y="855"/>
                  </a:lnTo>
                  <a:cubicBezTo>
                    <a:pt x="8059" y="855"/>
                    <a:pt x="8222" y="692"/>
                    <a:pt x="8222" y="489"/>
                  </a:cubicBezTo>
                  <a:cubicBezTo>
                    <a:pt x="8222" y="245"/>
                    <a:pt x="8059" y="82"/>
                    <a:pt x="7855" y="82"/>
                  </a:cubicBezTo>
                  <a:close/>
                  <a:moveTo>
                    <a:pt x="9605" y="0"/>
                  </a:moveTo>
                  <a:cubicBezTo>
                    <a:pt x="9361" y="0"/>
                    <a:pt x="9158" y="204"/>
                    <a:pt x="9158" y="489"/>
                  </a:cubicBezTo>
                  <a:cubicBezTo>
                    <a:pt x="9158" y="733"/>
                    <a:pt x="9361" y="936"/>
                    <a:pt x="9605" y="936"/>
                  </a:cubicBezTo>
                  <a:cubicBezTo>
                    <a:pt x="9849" y="936"/>
                    <a:pt x="10053" y="733"/>
                    <a:pt x="10053" y="489"/>
                  </a:cubicBezTo>
                  <a:cubicBezTo>
                    <a:pt x="10053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4" y="0"/>
                    <a:pt x="10501" y="204"/>
                    <a:pt x="10501" y="489"/>
                  </a:cubicBezTo>
                  <a:cubicBezTo>
                    <a:pt x="10501" y="733"/>
                    <a:pt x="10704" y="936"/>
                    <a:pt x="10948" y="936"/>
                  </a:cubicBezTo>
                  <a:cubicBezTo>
                    <a:pt x="11192" y="936"/>
                    <a:pt x="11396" y="733"/>
                    <a:pt x="11396" y="489"/>
                  </a:cubicBezTo>
                  <a:cubicBezTo>
                    <a:pt x="11396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7" y="0"/>
                    <a:pt x="11844" y="204"/>
                    <a:pt x="11844" y="489"/>
                  </a:cubicBezTo>
                  <a:cubicBezTo>
                    <a:pt x="11844" y="733"/>
                    <a:pt x="12047" y="936"/>
                    <a:pt x="12291" y="936"/>
                  </a:cubicBezTo>
                  <a:cubicBezTo>
                    <a:pt x="12535" y="936"/>
                    <a:pt x="12739" y="733"/>
                    <a:pt x="12739" y="489"/>
                  </a:cubicBezTo>
                  <a:cubicBezTo>
                    <a:pt x="12739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90" y="0"/>
                    <a:pt x="13187" y="204"/>
                    <a:pt x="13187" y="489"/>
                  </a:cubicBezTo>
                  <a:cubicBezTo>
                    <a:pt x="13187" y="733"/>
                    <a:pt x="13390" y="936"/>
                    <a:pt x="13634" y="936"/>
                  </a:cubicBezTo>
                  <a:cubicBezTo>
                    <a:pt x="13878" y="936"/>
                    <a:pt x="14082" y="733"/>
                    <a:pt x="14082" y="489"/>
                  </a:cubicBezTo>
                  <a:cubicBezTo>
                    <a:pt x="14082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3" y="0"/>
                    <a:pt x="14530" y="204"/>
                    <a:pt x="14530" y="489"/>
                  </a:cubicBezTo>
                  <a:cubicBezTo>
                    <a:pt x="14530" y="733"/>
                    <a:pt x="14733" y="936"/>
                    <a:pt x="14977" y="936"/>
                  </a:cubicBezTo>
                  <a:cubicBezTo>
                    <a:pt x="15221" y="936"/>
                    <a:pt x="15425" y="733"/>
                    <a:pt x="15425" y="489"/>
                  </a:cubicBezTo>
                  <a:cubicBezTo>
                    <a:pt x="15425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6" y="0"/>
                    <a:pt x="15873" y="204"/>
                    <a:pt x="15873" y="489"/>
                  </a:cubicBezTo>
                  <a:cubicBezTo>
                    <a:pt x="15873" y="733"/>
                    <a:pt x="16076" y="936"/>
                    <a:pt x="16320" y="936"/>
                  </a:cubicBezTo>
                  <a:cubicBezTo>
                    <a:pt x="16564" y="936"/>
                    <a:pt x="16768" y="733"/>
                    <a:pt x="16768" y="489"/>
                  </a:cubicBezTo>
                  <a:cubicBezTo>
                    <a:pt x="16768" y="204"/>
                    <a:pt x="16564" y="0"/>
                    <a:pt x="16320" y="0"/>
                  </a:cubicBezTo>
                  <a:close/>
                  <a:moveTo>
                    <a:pt x="367" y="1872"/>
                  </a:moveTo>
                  <a:cubicBezTo>
                    <a:pt x="163" y="1872"/>
                    <a:pt x="1" y="2035"/>
                    <a:pt x="1" y="2279"/>
                  </a:cubicBezTo>
                  <a:cubicBezTo>
                    <a:pt x="1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8" y="2646"/>
                    <a:pt x="2361" y="2483"/>
                    <a:pt x="2361" y="2279"/>
                  </a:cubicBezTo>
                  <a:cubicBezTo>
                    <a:pt x="2361" y="2035"/>
                    <a:pt x="2158" y="1872"/>
                    <a:pt x="1954" y="1872"/>
                  </a:cubicBezTo>
                  <a:close/>
                  <a:moveTo>
                    <a:pt x="3704" y="1872"/>
                  </a:moveTo>
                  <a:cubicBezTo>
                    <a:pt x="3501" y="1872"/>
                    <a:pt x="3338" y="2035"/>
                    <a:pt x="3338" y="2279"/>
                  </a:cubicBezTo>
                  <a:cubicBezTo>
                    <a:pt x="3338" y="2483"/>
                    <a:pt x="3501" y="2646"/>
                    <a:pt x="3704" y="2646"/>
                  </a:cubicBezTo>
                  <a:lnTo>
                    <a:pt x="7855" y="2646"/>
                  </a:lnTo>
                  <a:cubicBezTo>
                    <a:pt x="8059" y="2646"/>
                    <a:pt x="8222" y="2483"/>
                    <a:pt x="8222" y="2279"/>
                  </a:cubicBezTo>
                  <a:cubicBezTo>
                    <a:pt x="8222" y="2035"/>
                    <a:pt x="8059" y="1872"/>
                    <a:pt x="7855" y="1872"/>
                  </a:cubicBezTo>
                  <a:close/>
                  <a:moveTo>
                    <a:pt x="367" y="3663"/>
                  </a:moveTo>
                  <a:cubicBezTo>
                    <a:pt x="163" y="3663"/>
                    <a:pt x="1" y="3867"/>
                    <a:pt x="1" y="4070"/>
                  </a:cubicBezTo>
                  <a:cubicBezTo>
                    <a:pt x="1" y="4274"/>
                    <a:pt x="163" y="4436"/>
                    <a:pt x="367" y="4436"/>
                  </a:cubicBezTo>
                  <a:lnTo>
                    <a:pt x="1954" y="4436"/>
                  </a:lnTo>
                  <a:cubicBezTo>
                    <a:pt x="2158" y="4436"/>
                    <a:pt x="2361" y="4274"/>
                    <a:pt x="2361" y="4070"/>
                  </a:cubicBezTo>
                  <a:cubicBezTo>
                    <a:pt x="2361" y="3867"/>
                    <a:pt x="2158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1" y="3663"/>
                    <a:pt x="3338" y="3867"/>
                    <a:pt x="3338" y="4070"/>
                  </a:cubicBezTo>
                  <a:cubicBezTo>
                    <a:pt x="3338" y="4274"/>
                    <a:pt x="3501" y="4436"/>
                    <a:pt x="3704" y="4436"/>
                  </a:cubicBezTo>
                  <a:lnTo>
                    <a:pt x="7855" y="4436"/>
                  </a:lnTo>
                  <a:cubicBezTo>
                    <a:pt x="8059" y="4436"/>
                    <a:pt x="8222" y="4274"/>
                    <a:pt x="8222" y="4070"/>
                  </a:cubicBezTo>
                  <a:cubicBezTo>
                    <a:pt x="8222" y="3867"/>
                    <a:pt x="8059" y="3663"/>
                    <a:pt x="7855" y="3663"/>
                  </a:cubicBezTo>
                  <a:close/>
                  <a:moveTo>
                    <a:pt x="9605" y="3622"/>
                  </a:moveTo>
                  <a:cubicBezTo>
                    <a:pt x="9361" y="3622"/>
                    <a:pt x="9158" y="3826"/>
                    <a:pt x="9158" y="4070"/>
                  </a:cubicBezTo>
                  <a:cubicBezTo>
                    <a:pt x="9158" y="4314"/>
                    <a:pt x="9361" y="4518"/>
                    <a:pt x="9605" y="4518"/>
                  </a:cubicBezTo>
                  <a:cubicBezTo>
                    <a:pt x="9849" y="4518"/>
                    <a:pt x="10053" y="4314"/>
                    <a:pt x="10053" y="4070"/>
                  </a:cubicBezTo>
                  <a:cubicBezTo>
                    <a:pt x="10053" y="3826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4" y="3622"/>
                    <a:pt x="10501" y="3826"/>
                    <a:pt x="10501" y="4070"/>
                  </a:cubicBezTo>
                  <a:cubicBezTo>
                    <a:pt x="10501" y="4314"/>
                    <a:pt x="10704" y="4518"/>
                    <a:pt x="10948" y="4518"/>
                  </a:cubicBezTo>
                  <a:cubicBezTo>
                    <a:pt x="11192" y="4518"/>
                    <a:pt x="11396" y="4314"/>
                    <a:pt x="11396" y="4070"/>
                  </a:cubicBezTo>
                  <a:cubicBezTo>
                    <a:pt x="11396" y="3826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7" y="3622"/>
                    <a:pt x="11844" y="3826"/>
                    <a:pt x="11844" y="4070"/>
                  </a:cubicBezTo>
                  <a:cubicBezTo>
                    <a:pt x="11844" y="4314"/>
                    <a:pt x="12047" y="4518"/>
                    <a:pt x="12291" y="4518"/>
                  </a:cubicBezTo>
                  <a:cubicBezTo>
                    <a:pt x="12535" y="4518"/>
                    <a:pt x="12739" y="4314"/>
                    <a:pt x="12739" y="4070"/>
                  </a:cubicBezTo>
                  <a:cubicBezTo>
                    <a:pt x="12739" y="3826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90" y="3622"/>
                    <a:pt x="13187" y="3826"/>
                    <a:pt x="13187" y="4070"/>
                  </a:cubicBezTo>
                  <a:cubicBezTo>
                    <a:pt x="13187" y="4314"/>
                    <a:pt x="13390" y="4518"/>
                    <a:pt x="13634" y="4518"/>
                  </a:cubicBezTo>
                  <a:cubicBezTo>
                    <a:pt x="13878" y="4518"/>
                    <a:pt x="14082" y="4314"/>
                    <a:pt x="14082" y="4070"/>
                  </a:cubicBezTo>
                  <a:cubicBezTo>
                    <a:pt x="14082" y="3826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3" y="3622"/>
                    <a:pt x="14530" y="3826"/>
                    <a:pt x="14530" y="4070"/>
                  </a:cubicBezTo>
                  <a:cubicBezTo>
                    <a:pt x="14530" y="4314"/>
                    <a:pt x="14733" y="4518"/>
                    <a:pt x="14977" y="4518"/>
                  </a:cubicBezTo>
                  <a:cubicBezTo>
                    <a:pt x="15221" y="4518"/>
                    <a:pt x="15425" y="4314"/>
                    <a:pt x="15425" y="4070"/>
                  </a:cubicBezTo>
                  <a:cubicBezTo>
                    <a:pt x="15425" y="3826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6" y="3622"/>
                    <a:pt x="15873" y="3826"/>
                    <a:pt x="15873" y="4070"/>
                  </a:cubicBezTo>
                  <a:cubicBezTo>
                    <a:pt x="15873" y="4314"/>
                    <a:pt x="16076" y="4518"/>
                    <a:pt x="16320" y="4518"/>
                  </a:cubicBezTo>
                  <a:cubicBezTo>
                    <a:pt x="16564" y="4518"/>
                    <a:pt x="16768" y="4314"/>
                    <a:pt x="16768" y="4070"/>
                  </a:cubicBezTo>
                  <a:cubicBezTo>
                    <a:pt x="16768" y="3826"/>
                    <a:pt x="16564" y="3622"/>
                    <a:pt x="16320" y="3622"/>
                  </a:cubicBezTo>
                  <a:close/>
                  <a:moveTo>
                    <a:pt x="367" y="5454"/>
                  </a:moveTo>
                  <a:cubicBezTo>
                    <a:pt x="163" y="5454"/>
                    <a:pt x="1" y="5657"/>
                    <a:pt x="1" y="5861"/>
                  </a:cubicBezTo>
                  <a:cubicBezTo>
                    <a:pt x="1" y="6064"/>
                    <a:pt x="163" y="6227"/>
                    <a:pt x="367" y="6227"/>
                  </a:cubicBezTo>
                  <a:lnTo>
                    <a:pt x="1954" y="6227"/>
                  </a:lnTo>
                  <a:cubicBezTo>
                    <a:pt x="2158" y="6227"/>
                    <a:pt x="2361" y="6064"/>
                    <a:pt x="2361" y="5861"/>
                  </a:cubicBezTo>
                  <a:cubicBezTo>
                    <a:pt x="2361" y="5657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338" y="5657"/>
                    <a:pt x="3338" y="5861"/>
                  </a:cubicBezTo>
                  <a:cubicBezTo>
                    <a:pt x="3338" y="6064"/>
                    <a:pt x="3501" y="6227"/>
                    <a:pt x="3704" y="6227"/>
                  </a:cubicBezTo>
                  <a:lnTo>
                    <a:pt x="7855" y="6227"/>
                  </a:lnTo>
                  <a:cubicBezTo>
                    <a:pt x="8059" y="6227"/>
                    <a:pt x="8222" y="6064"/>
                    <a:pt x="8222" y="5861"/>
                  </a:cubicBezTo>
                  <a:cubicBezTo>
                    <a:pt x="8222" y="5657"/>
                    <a:pt x="8059" y="5454"/>
                    <a:pt x="7855" y="5454"/>
                  </a:cubicBezTo>
                  <a:close/>
                  <a:moveTo>
                    <a:pt x="367" y="7285"/>
                  </a:moveTo>
                  <a:cubicBezTo>
                    <a:pt x="163" y="7285"/>
                    <a:pt x="1" y="7448"/>
                    <a:pt x="1" y="7651"/>
                  </a:cubicBezTo>
                  <a:cubicBezTo>
                    <a:pt x="1" y="7855"/>
                    <a:pt x="163" y="8058"/>
                    <a:pt x="367" y="8058"/>
                  </a:cubicBezTo>
                  <a:lnTo>
                    <a:pt x="1954" y="8058"/>
                  </a:lnTo>
                  <a:cubicBezTo>
                    <a:pt x="2158" y="8058"/>
                    <a:pt x="2361" y="7855"/>
                    <a:pt x="2361" y="7651"/>
                  </a:cubicBezTo>
                  <a:cubicBezTo>
                    <a:pt x="2361" y="7448"/>
                    <a:pt x="2158" y="7285"/>
                    <a:pt x="1954" y="7285"/>
                  </a:cubicBezTo>
                  <a:close/>
                  <a:moveTo>
                    <a:pt x="3704" y="7285"/>
                  </a:moveTo>
                  <a:cubicBezTo>
                    <a:pt x="3501" y="7285"/>
                    <a:pt x="3338" y="7448"/>
                    <a:pt x="3338" y="7651"/>
                  </a:cubicBezTo>
                  <a:cubicBezTo>
                    <a:pt x="3338" y="7855"/>
                    <a:pt x="3501" y="8058"/>
                    <a:pt x="3704" y="8058"/>
                  </a:cubicBezTo>
                  <a:lnTo>
                    <a:pt x="7855" y="8058"/>
                  </a:lnTo>
                  <a:cubicBezTo>
                    <a:pt x="8059" y="8058"/>
                    <a:pt x="8222" y="7855"/>
                    <a:pt x="8222" y="7651"/>
                  </a:cubicBezTo>
                  <a:cubicBezTo>
                    <a:pt x="8222" y="7448"/>
                    <a:pt x="8059" y="7285"/>
                    <a:pt x="7855" y="7285"/>
                  </a:cubicBezTo>
                  <a:close/>
                  <a:moveTo>
                    <a:pt x="14204" y="8791"/>
                  </a:moveTo>
                  <a:cubicBezTo>
                    <a:pt x="13960" y="8791"/>
                    <a:pt x="13756" y="8994"/>
                    <a:pt x="13756" y="9239"/>
                  </a:cubicBezTo>
                  <a:cubicBezTo>
                    <a:pt x="13756" y="9483"/>
                    <a:pt x="13960" y="9686"/>
                    <a:pt x="14204" y="9686"/>
                  </a:cubicBezTo>
                  <a:cubicBezTo>
                    <a:pt x="14448" y="9686"/>
                    <a:pt x="14652" y="9483"/>
                    <a:pt x="14652" y="9239"/>
                  </a:cubicBezTo>
                  <a:cubicBezTo>
                    <a:pt x="14652" y="8994"/>
                    <a:pt x="14448" y="8791"/>
                    <a:pt x="14204" y="8791"/>
                  </a:cubicBezTo>
                  <a:close/>
                  <a:moveTo>
                    <a:pt x="15547" y="8791"/>
                  </a:moveTo>
                  <a:cubicBezTo>
                    <a:pt x="15303" y="8791"/>
                    <a:pt x="15099" y="8994"/>
                    <a:pt x="15099" y="9239"/>
                  </a:cubicBezTo>
                  <a:cubicBezTo>
                    <a:pt x="15099" y="9483"/>
                    <a:pt x="15303" y="9686"/>
                    <a:pt x="15547" y="9686"/>
                  </a:cubicBezTo>
                  <a:cubicBezTo>
                    <a:pt x="15791" y="9686"/>
                    <a:pt x="15995" y="9483"/>
                    <a:pt x="15995" y="9239"/>
                  </a:cubicBezTo>
                  <a:cubicBezTo>
                    <a:pt x="15995" y="8994"/>
                    <a:pt x="15791" y="8791"/>
                    <a:pt x="15547" y="8791"/>
                  </a:cubicBezTo>
                  <a:close/>
                  <a:moveTo>
                    <a:pt x="16890" y="8791"/>
                  </a:moveTo>
                  <a:cubicBezTo>
                    <a:pt x="16646" y="8791"/>
                    <a:pt x="16442" y="8994"/>
                    <a:pt x="16442" y="9239"/>
                  </a:cubicBezTo>
                  <a:cubicBezTo>
                    <a:pt x="16442" y="9483"/>
                    <a:pt x="16646" y="9686"/>
                    <a:pt x="16890" y="9686"/>
                  </a:cubicBezTo>
                  <a:cubicBezTo>
                    <a:pt x="17134" y="9686"/>
                    <a:pt x="17338" y="9483"/>
                    <a:pt x="17338" y="9239"/>
                  </a:cubicBezTo>
                  <a:cubicBezTo>
                    <a:pt x="17338" y="8994"/>
                    <a:pt x="17134" y="8791"/>
                    <a:pt x="16890" y="8791"/>
                  </a:cubicBezTo>
                  <a:close/>
                  <a:moveTo>
                    <a:pt x="18233" y="8791"/>
                  </a:moveTo>
                  <a:cubicBezTo>
                    <a:pt x="17989" y="8791"/>
                    <a:pt x="17785" y="8994"/>
                    <a:pt x="17785" y="9239"/>
                  </a:cubicBezTo>
                  <a:cubicBezTo>
                    <a:pt x="17785" y="9483"/>
                    <a:pt x="17989" y="9686"/>
                    <a:pt x="18233" y="9686"/>
                  </a:cubicBezTo>
                  <a:cubicBezTo>
                    <a:pt x="18477" y="9686"/>
                    <a:pt x="18681" y="9483"/>
                    <a:pt x="18681" y="9239"/>
                  </a:cubicBezTo>
                  <a:cubicBezTo>
                    <a:pt x="18681" y="8994"/>
                    <a:pt x="18477" y="8791"/>
                    <a:pt x="18233" y="8791"/>
                  </a:cubicBezTo>
                  <a:close/>
                  <a:moveTo>
                    <a:pt x="19576" y="8791"/>
                  </a:moveTo>
                  <a:cubicBezTo>
                    <a:pt x="19332" y="8791"/>
                    <a:pt x="19128" y="8994"/>
                    <a:pt x="19128" y="9239"/>
                  </a:cubicBezTo>
                  <a:cubicBezTo>
                    <a:pt x="19128" y="9483"/>
                    <a:pt x="19332" y="9686"/>
                    <a:pt x="19576" y="9686"/>
                  </a:cubicBezTo>
                  <a:cubicBezTo>
                    <a:pt x="19820" y="9686"/>
                    <a:pt x="20024" y="9483"/>
                    <a:pt x="20024" y="9239"/>
                  </a:cubicBezTo>
                  <a:cubicBezTo>
                    <a:pt x="20024" y="8994"/>
                    <a:pt x="19820" y="8791"/>
                    <a:pt x="19576" y="8791"/>
                  </a:cubicBezTo>
                  <a:close/>
                  <a:moveTo>
                    <a:pt x="20919" y="8791"/>
                  </a:moveTo>
                  <a:cubicBezTo>
                    <a:pt x="20675" y="8791"/>
                    <a:pt x="20471" y="8994"/>
                    <a:pt x="20471" y="9239"/>
                  </a:cubicBezTo>
                  <a:cubicBezTo>
                    <a:pt x="20471" y="9483"/>
                    <a:pt x="20675" y="9686"/>
                    <a:pt x="20919" y="9686"/>
                  </a:cubicBezTo>
                  <a:cubicBezTo>
                    <a:pt x="21163" y="9686"/>
                    <a:pt x="21367" y="9483"/>
                    <a:pt x="21367" y="9239"/>
                  </a:cubicBezTo>
                  <a:cubicBezTo>
                    <a:pt x="21367" y="8994"/>
                    <a:pt x="21163" y="8791"/>
                    <a:pt x="20919" y="8791"/>
                  </a:cubicBezTo>
                  <a:close/>
                  <a:moveTo>
                    <a:pt x="367" y="9076"/>
                  </a:moveTo>
                  <a:cubicBezTo>
                    <a:pt x="163" y="9076"/>
                    <a:pt x="1" y="9239"/>
                    <a:pt x="1" y="9442"/>
                  </a:cubicBezTo>
                  <a:cubicBezTo>
                    <a:pt x="1" y="9646"/>
                    <a:pt x="163" y="9849"/>
                    <a:pt x="367" y="9849"/>
                  </a:cubicBezTo>
                  <a:lnTo>
                    <a:pt x="1954" y="9849"/>
                  </a:lnTo>
                  <a:cubicBezTo>
                    <a:pt x="2158" y="9849"/>
                    <a:pt x="2361" y="9646"/>
                    <a:pt x="2361" y="9442"/>
                  </a:cubicBezTo>
                  <a:cubicBezTo>
                    <a:pt x="2361" y="9239"/>
                    <a:pt x="2158" y="9076"/>
                    <a:pt x="1954" y="9076"/>
                  </a:cubicBezTo>
                  <a:close/>
                  <a:moveTo>
                    <a:pt x="8669" y="9076"/>
                  </a:moveTo>
                  <a:cubicBezTo>
                    <a:pt x="8425" y="9076"/>
                    <a:pt x="8262" y="9239"/>
                    <a:pt x="8262" y="9442"/>
                  </a:cubicBezTo>
                  <a:cubicBezTo>
                    <a:pt x="8262" y="9646"/>
                    <a:pt x="8425" y="9849"/>
                    <a:pt x="8669" y="9849"/>
                  </a:cubicBezTo>
                  <a:lnTo>
                    <a:pt x="12780" y="9849"/>
                  </a:lnTo>
                  <a:cubicBezTo>
                    <a:pt x="12983" y="9849"/>
                    <a:pt x="13146" y="9646"/>
                    <a:pt x="13146" y="9442"/>
                  </a:cubicBezTo>
                  <a:cubicBezTo>
                    <a:pt x="13146" y="9239"/>
                    <a:pt x="12983" y="9076"/>
                    <a:pt x="12780" y="9076"/>
                  </a:cubicBezTo>
                  <a:close/>
                  <a:moveTo>
                    <a:pt x="367" y="10867"/>
                  </a:moveTo>
                  <a:cubicBezTo>
                    <a:pt x="163" y="10867"/>
                    <a:pt x="1" y="11029"/>
                    <a:pt x="1" y="11233"/>
                  </a:cubicBezTo>
                  <a:cubicBezTo>
                    <a:pt x="1" y="11477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8" y="11640"/>
                    <a:pt x="2361" y="11477"/>
                    <a:pt x="2361" y="11233"/>
                  </a:cubicBezTo>
                  <a:cubicBezTo>
                    <a:pt x="2361" y="11029"/>
                    <a:pt x="2158" y="10867"/>
                    <a:pt x="1954" y="10867"/>
                  </a:cubicBezTo>
                  <a:close/>
                  <a:moveTo>
                    <a:pt x="8669" y="10867"/>
                  </a:moveTo>
                  <a:cubicBezTo>
                    <a:pt x="8425" y="10867"/>
                    <a:pt x="8262" y="11029"/>
                    <a:pt x="8262" y="11233"/>
                  </a:cubicBezTo>
                  <a:cubicBezTo>
                    <a:pt x="8262" y="11477"/>
                    <a:pt x="8425" y="11640"/>
                    <a:pt x="8669" y="11640"/>
                  </a:cubicBezTo>
                  <a:lnTo>
                    <a:pt x="12780" y="11640"/>
                  </a:lnTo>
                  <a:cubicBezTo>
                    <a:pt x="12983" y="11640"/>
                    <a:pt x="13146" y="11477"/>
                    <a:pt x="13146" y="11233"/>
                  </a:cubicBezTo>
                  <a:cubicBezTo>
                    <a:pt x="13146" y="11029"/>
                    <a:pt x="12983" y="10867"/>
                    <a:pt x="12780" y="10867"/>
                  </a:cubicBezTo>
                  <a:close/>
                  <a:moveTo>
                    <a:pt x="14204" y="12494"/>
                  </a:moveTo>
                  <a:cubicBezTo>
                    <a:pt x="13960" y="12494"/>
                    <a:pt x="13756" y="12698"/>
                    <a:pt x="13756" y="12942"/>
                  </a:cubicBezTo>
                  <a:cubicBezTo>
                    <a:pt x="13756" y="13186"/>
                    <a:pt x="13960" y="13390"/>
                    <a:pt x="14204" y="13390"/>
                  </a:cubicBezTo>
                  <a:cubicBezTo>
                    <a:pt x="14448" y="13390"/>
                    <a:pt x="14652" y="13186"/>
                    <a:pt x="14652" y="12942"/>
                  </a:cubicBezTo>
                  <a:cubicBezTo>
                    <a:pt x="14652" y="12698"/>
                    <a:pt x="14448" y="12494"/>
                    <a:pt x="14204" y="12494"/>
                  </a:cubicBezTo>
                  <a:close/>
                  <a:moveTo>
                    <a:pt x="15547" y="12494"/>
                  </a:moveTo>
                  <a:cubicBezTo>
                    <a:pt x="15303" y="12494"/>
                    <a:pt x="15099" y="12698"/>
                    <a:pt x="15099" y="12942"/>
                  </a:cubicBezTo>
                  <a:cubicBezTo>
                    <a:pt x="15099" y="13186"/>
                    <a:pt x="15303" y="13390"/>
                    <a:pt x="15547" y="13390"/>
                  </a:cubicBezTo>
                  <a:cubicBezTo>
                    <a:pt x="15791" y="13390"/>
                    <a:pt x="15995" y="13186"/>
                    <a:pt x="15995" y="12942"/>
                  </a:cubicBezTo>
                  <a:cubicBezTo>
                    <a:pt x="15995" y="12698"/>
                    <a:pt x="15791" y="12494"/>
                    <a:pt x="15547" y="12494"/>
                  </a:cubicBezTo>
                  <a:close/>
                  <a:moveTo>
                    <a:pt x="16890" y="12494"/>
                  </a:moveTo>
                  <a:cubicBezTo>
                    <a:pt x="16646" y="12494"/>
                    <a:pt x="16442" y="12698"/>
                    <a:pt x="16442" y="12942"/>
                  </a:cubicBezTo>
                  <a:cubicBezTo>
                    <a:pt x="16442" y="13186"/>
                    <a:pt x="16646" y="13390"/>
                    <a:pt x="16890" y="13390"/>
                  </a:cubicBezTo>
                  <a:cubicBezTo>
                    <a:pt x="17134" y="13390"/>
                    <a:pt x="17338" y="13186"/>
                    <a:pt x="17338" y="12942"/>
                  </a:cubicBezTo>
                  <a:cubicBezTo>
                    <a:pt x="17338" y="12698"/>
                    <a:pt x="17134" y="12494"/>
                    <a:pt x="16890" y="12494"/>
                  </a:cubicBezTo>
                  <a:close/>
                  <a:moveTo>
                    <a:pt x="18233" y="12494"/>
                  </a:moveTo>
                  <a:cubicBezTo>
                    <a:pt x="17989" y="12494"/>
                    <a:pt x="17785" y="12698"/>
                    <a:pt x="17785" y="12942"/>
                  </a:cubicBezTo>
                  <a:cubicBezTo>
                    <a:pt x="17785" y="13186"/>
                    <a:pt x="17989" y="13390"/>
                    <a:pt x="18233" y="13390"/>
                  </a:cubicBezTo>
                  <a:cubicBezTo>
                    <a:pt x="18477" y="13390"/>
                    <a:pt x="18681" y="13186"/>
                    <a:pt x="18681" y="12942"/>
                  </a:cubicBezTo>
                  <a:cubicBezTo>
                    <a:pt x="18681" y="12698"/>
                    <a:pt x="18477" y="12494"/>
                    <a:pt x="18233" y="12494"/>
                  </a:cubicBezTo>
                  <a:close/>
                  <a:moveTo>
                    <a:pt x="19576" y="12494"/>
                  </a:moveTo>
                  <a:cubicBezTo>
                    <a:pt x="19332" y="12494"/>
                    <a:pt x="19128" y="12698"/>
                    <a:pt x="19128" y="12942"/>
                  </a:cubicBezTo>
                  <a:cubicBezTo>
                    <a:pt x="19128" y="13186"/>
                    <a:pt x="19332" y="13390"/>
                    <a:pt x="19576" y="13390"/>
                  </a:cubicBezTo>
                  <a:cubicBezTo>
                    <a:pt x="19820" y="13390"/>
                    <a:pt x="20024" y="13186"/>
                    <a:pt x="20024" y="12942"/>
                  </a:cubicBezTo>
                  <a:cubicBezTo>
                    <a:pt x="20024" y="12698"/>
                    <a:pt x="19820" y="12494"/>
                    <a:pt x="19576" y="12494"/>
                  </a:cubicBezTo>
                  <a:close/>
                  <a:moveTo>
                    <a:pt x="20919" y="12494"/>
                  </a:moveTo>
                  <a:cubicBezTo>
                    <a:pt x="20675" y="12494"/>
                    <a:pt x="20471" y="12698"/>
                    <a:pt x="20471" y="12942"/>
                  </a:cubicBezTo>
                  <a:cubicBezTo>
                    <a:pt x="20471" y="13186"/>
                    <a:pt x="20675" y="13390"/>
                    <a:pt x="20919" y="13390"/>
                  </a:cubicBezTo>
                  <a:cubicBezTo>
                    <a:pt x="21163" y="13390"/>
                    <a:pt x="21367" y="13186"/>
                    <a:pt x="21367" y="12942"/>
                  </a:cubicBezTo>
                  <a:cubicBezTo>
                    <a:pt x="21367" y="12698"/>
                    <a:pt x="21163" y="12494"/>
                    <a:pt x="20919" y="12494"/>
                  </a:cubicBezTo>
                  <a:close/>
                  <a:moveTo>
                    <a:pt x="367" y="12657"/>
                  </a:moveTo>
                  <a:cubicBezTo>
                    <a:pt x="163" y="12657"/>
                    <a:pt x="1" y="12820"/>
                    <a:pt x="1" y="13064"/>
                  </a:cubicBezTo>
                  <a:cubicBezTo>
                    <a:pt x="1" y="13268"/>
                    <a:pt x="163" y="13430"/>
                    <a:pt x="367" y="13430"/>
                  </a:cubicBezTo>
                  <a:lnTo>
                    <a:pt x="1954" y="13430"/>
                  </a:lnTo>
                  <a:cubicBezTo>
                    <a:pt x="2158" y="13430"/>
                    <a:pt x="2361" y="13268"/>
                    <a:pt x="2361" y="13064"/>
                  </a:cubicBezTo>
                  <a:cubicBezTo>
                    <a:pt x="2361" y="12820"/>
                    <a:pt x="2158" y="12657"/>
                    <a:pt x="1954" y="12657"/>
                  </a:cubicBezTo>
                  <a:close/>
                  <a:moveTo>
                    <a:pt x="8669" y="12657"/>
                  </a:moveTo>
                  <a:cubicBezTo>
                    <a:pt x="8425" y="12657"/>
                    <a:pt x="8262" y="12820"/>
                    <a:pt x="8262" y="13064"/>
                  </a:cubicBezTo>
                  <a:cubicBezTo>
                    <a:pt x="8262" y="13268"/>
                    <a:pt x="8425" y="13430"/>
                    <a:pt x="8669" y="13430"/>
                  </a:cubicBezTo>
                  <a:lnTo>
                    <a:pt x="12780" y="13430"/>
                  </a:lnTo>
                  <a:cubicBezTo>
                    <a:pt x="12983" y="13430"/>
                    <a:pt x="13146" y="13268"/>
                    <a:pt x="13146" y="13064"/>
                  </a:cubicBezTo>
                  <a:cubicBezTo>
                    <a:pt x="13146" y="12820"/>
                    <a:pt x="12983" y="12657"/>
                    <a:pt x="12780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35"/>
            <p:cNvSpPr/>
            <p:nvPr/>
          </p:nvSpPr>
          <p:spPr>
            <a:xfrm>
              <a:off x="2692850" y="3672950"/>
              <a:ext cx="551450" cy="352075"/>
            </a:xfrm>
            <a:custGeom>
              <a:avLst/>
              <a:gdLst/>
              <a:ahLst/>
              <a:cxnLst/>
              <a:rect l="l" t="t" r="r" b="b"/>
              <a:pathLst>
                <a:path w="22058" h="14083" extrusionOk="0">
                  <a:moveTo>
                    <a:pt x="2279" y="733"/>
                  </a:moveTo>
                  <a:lnTo>
                    <a:pt x="2320" y="815"/>
                  </a:lnTo>
                  <a:lnTo>
                    <a:pt x="2279" y="855"/>
                  </a:lnTo>
                  <a:lnTo>
                    <a:pt x="692" y="855"/>
                  </a:lnTo>
                  <a:lnTo>
                    <a:pt x="651" y="815"/>
                  </a:lnTo>
                  <a:lnTo>
                    <a:pt x="692" y="733"/>
                  </a:lnTo>
                  <a:close/>
                  <a:moveTo>
                    <a:pt x="8180" y="733"/>
                  </a:moveTo>
                  <a:lnTo>
                    <a:pt x="8221" y="815"/>
                  </a:lnTo>
                  <a:lnTo>
                    <a:pt x="8180" y="855"/>
                  </a:lnTo>
                  <a:lnTo>
                    <a:pt x="4029" y="855"/>
                  </a:lnTo>
                  <a:lnTo>
                    <a:pt x="3988" y="815"/>
                  </a:lnTo>
                  <a:lnTo>
                    <a:pt x="4029" y="733"/>
                  </a:lnTo>
                  <a:close/>
                  <a:moveTo>
                    <a:pt x="9930" y="693"/>
                  </a:moveTo>
                  <a:cubicBezTo>
                    <a:pt x="9971" y="693"/>
                    <a:pt x="10012" y="733"/>
                    <a:pt x="10012" y="815"/>
                  </a:cubicBezTo>
                  <a:cubicBezTo>
                    <a:pt x="10012" y="855"/>
                    <a:pt x="9971" y="896"/>
                    <a:pt x="9930" y="896"/>
                  </a:cubicBezTo>
                  <a:lnTo>
                    <a:pt x="9808" y="815"/>
                  </a:lnTo>
                  <a:lnTo>
                    <a:pt x="9930" y="693"/>
                  </a:lnTo>
                  <a:close/>
                  <a:moveTo>
                    <a:pt x="11273" y="693"/>
                  </a:moveTo>
                  <a:cubicBezTo>
                    <a:pt x="11314" y="693"/>
                    <a:pt x="11355" y="733"/>
                    <a:pt x="11355" y="815"/>
                  </a:cubicBezTo>
                  <a:cubicBezTo>
                    <a:pt x="11355" y="855"/>
                    <a:pt x="11314" y="896"/>
                    <a:pt x="11273" y="896"/>
                  </a:cubicBezTo>
                  <a:lnTo>
                    <a:pt x="11151" y="815"/>
                  </a:lnTo>
                  <a:lnTo>
                    <a:pt x="11273" y="693"/>
                  </a:lnTo>
                  <a:close/>
                  <a:moveTo>
                    <a:pt x="12616" y="693"/>
                  </a:moveTo>
                  <a:cubicBezTo>
                    <a:pt x="12657" y="693"/>
                    <a:pt x="12738" y="733"/>
                    <a:pt x="12738" y="815"/>
                  </a:cubicBezTo>
                  <a:cubicBezTo>
                    <a:pt x="12738" y="855"/>
                    <a:pt x="12657" y="896"/>
                    <a:pt x="12616" y="896"/>
                  </a:cubicBezTo>
                  <a:lnTo>
                    <a:pt x="12494" y="815"/>
                  </a:lnTo>
                  <a:lnTo>
                    <a:pt x="12616" y="693"/>
                  </a:lnTo>
                  <a:close/>
                  <a:moveTo>
                    <a:pt x="13959" y="693"/>
                  </a:moveTo>
                  <a:lnTo>
                    <a:pt x="14081" y="815"/>
                  </a:lnTo>
                  <a:lnTo>
                    <a:pt x="13959" y="896"/>
                  </a:lnTo>
                  <a:cubicBezTo>
                    <a:pt x="13878" y="896"/>
                    <a:pt x="13837" y="855"/>
                    <a:pt x="13837" y="815"/>
                  </a:cubicBezTo>
                  <a:cubicBezTo>
                    <a:pt x="13837" y="733"/>
                    <a:pt x="13878" y="693"/>
                    <a:pt x="13959" y="693"/>
                  </a:cubicBezTo>
                  <a:close/>
                  <a:moveTo>
                    <a:pt x="15302" y="693"/>
                  </a:moveTo>
                  <a:lnTo>
                    <a:pt x="15424" y="815"/>
                  </a:lnTo>
                  <a:lnTo>
                    <a:pt x="15302" y="896"/>
                  </a:lnTo>
                  <a:cubicBezTo>
                    <a:pt x="15262" y="896"/>
                    <a:pt x="15180" y="855"/>
                    <a:pt x="15180" y="815"/>
                  </a:cubicBezTo>
                  <a:cubicBezTo>
                    <a:pt x="15180" y="733"/>
                    <a:pt x="15262" y="693"/>
                    <a:pt x="15302" y="693"/>
                  </a:cubicBezTo>
                  <a:close/>
                  <a:moveTo>
                    <a:pt x="16645" y="693"/>
                  </a:moveTo>
                  <a:lnTo>
                    <a:pt x="16767" y="815"/>
                  </a:lnTo>
                  <a:lnTo>
                    <a:pt x="16645" y="896"/>
                  </a:lnTo>
                  <a:cubicBezTo>
                    <a:pt x="16605" y="896"/>
                    <a:pt x="16523" y="855"/>
                    <a:pt x="16523" y="815"/>
                  </a:cubicBezTo>
                  <a:cubicBezTo>
                    <a:pt x="16523" y="733"/>
                    <a:pt x="16605" y="693"/>
                    <a:pt x="16645" y="693"/>
                  </a:cubicBezTo>
                  <a:close/>
                  <a:moveTo>
                    <a:pt x="692" y="82"/>
                  </a:moveTo>
                  <a:cubicBezTo>
                    <a:pt x="326" y="82"/>
                    <a:pt x="0" y="408"/>
                    <a:pt x="0" y="815"/>
                  </a:cubicBezTo>
                  <a:cubicBezTo>
                    <a:pt x="0" y="1181"/>
                    <a:pt x="326" y="1507"/>
                    <a:pt x="692" y="1507"/>
                  </a:cubicBezTo>
                  <a:lnTo>
                    <a:pt x="2279" y="1507"/>
                  </a:lnTo>
                  <a:cubicBezTo>
                    <a:pt x="2686" y="1507"/>
                    <a:pt x="3012" y="1181"/>
                    <a:pt x="3012" y="815"/>
                  </a:cubicBezTo>
                  <a:cubicBezTo>
                    <a:pt x="3012" y="408"/>
                    <a:pt x="2686" y="82"/>
                    <a:pt x="2279" y="82"/>
                  </a:cubicBezTo>
                  <a:close/>
                  <a:moveTo>
                    <a:pt x="4029" y="82"/>
                  </a:moveTo>
                  <a:cubicBezTo>
                    <a:pt x="3622" y="82"/>
                    <a:pt x="3297" y="408"/>
                    <a:pt x="3297" y="815"/>
                  </a:cubicBezTo>
                  <a:cubicBezTo>
                    <a:pt x="3297" y="1181"/>
                    <a:pt x="3622" y="1507"/>
                    <a:pt x="4029" y="1507"/>
                  </a:cubicBezTo>
                  <a:lnTo>
                    <a:pt x="8180" y="1507"/>
                  </a:lnTo>
                  <a:cubicBezTo>
                    <a:pt x="8547" y="1507"/>
                    <a:pt x="8872" y="1181"/>
                    <a:pt x="8872" y="815"/>
                  </a:cubicBezTo>
                  <a:cubicBezTo>
                    <a:pt x="8872" y="408"/>
                    <a:pt x="8547" y="82"/>
                    <a:pt x="8180" y="82"/>
                  </a:cubicBezTo>
                  <a:close/>
                  <a:moveTo>
                    <a:pt x="9930" y="1"/>
                  </a:moveTo>
                  <a:cubicBezTo>
                    <a:pt x="9483" y="1"/>
                    <a:pt x="9116" y="367"/>
                    <a:pt x="9116" y="815"/>
                  </a:cubicBezTo>
                  <a:cubicBezTo>
                    <a:pt x="9116" y="1222"/>
                    <a:pt x="9483" y="1588"/>
                    <a:pt x="9930" y="1588"/>
                  </a:cubicBezTo>
                  <a:cubicBezTo>
                    <a:pt x="10194" y="1588"/>
                    <a:pt x="10441" y="1434"/>
                    <a:pt x="10582" y="1214"/>
                  </a:cubicBezTo>
                  <a:lnTo>
                    <a:pt x="10582" y="1214"/>
                  </a:lnTo>
                  <a:cubicBezTo>
                    <a:pt x="10726" y="1434"/>
                    <a:pt x="10983" y="1588"/>
                    <a:pt x="11273" y="1588"/>
                  </a:cubicBezTo>
                  <a:cubicBezTo>
                    <a:pt x="11537" y="1588"/>
                    <a:pt x="11784" y="1434"/>
                    <a:pt x="11925" y="1214"/>
                  </a:cubicBezTo>
                  <a:lnTo>
                    <a:pt x="11925" y="1214"/>
                  </a:lnTo>
                  <a:cubicBezTo>
                    <a:pt x="12069" y="1434"/>
                    <a:pt x="12326" y="1588"/>
                    <a:pt x="12616" y="1588"/>
                  </a:cubicBezTo>
                  <a:cubicBezTo>
                    <a:pt x="12914" y="1588"/>
                    <a:pt x="13158" y="1426"/>
                    <a:pt x="13288" y="1197"/>
                  </a:cubicBezTo>
                  <a:lnTo>
                    <a:pt x="13288" y="1197"/>
                  </a:lnTo>
                  <a:cubicBezTo>
                    <a:pt x="13418" y="1426"/>
                    <a:pt x="13661" y="1588"/>
                    <a:pt x="13959" y="1588"/>
                  </a:cubicBezTo>
                  <a:cubicBezTo>
                    <a:pt x="14257" y="1588"/>
                    <a:pt x="14501" y="1426"/>
                    <a:pt x="14631" y="1197"/>
                  </a:cubicBezTo>
                  <a:lnTo>
                    <a:pt x="14631" y="1197"/>
                  </a:lnTo>
                  <a:cubicBezTo>
                    <a:pt x="14761" y="1426"/>
                    <a:pt x="15004" y="1588"/>
                    <a:pt x="15302" y="1588"/>
                  </a:cubicBezTo>
                  <a:cubicBezTo>
                    <a:pt x="15600" y="1588"/>
                    <a:pt x="15844" y="1426"/>
                    <a:pt x="15974" y="1197"/>
                  </a:cubicBezTo>
                  <a:lnTo>
                    <a:pt x="15974" y="1197"/>
                  </a:lnTo>
                  <a:cubicBezTo>
                    <a:pt x="16104" y="1426"/>
                    <a:pt x="16347" y="1588"/>
                    <a:pt x="16645" y="1588"/>
                  </a:cubicBezTo>
                  <a:cubicBezTo>
                    <a:pt x="17093" y="1588"/>
                    <a:pt x="17459" y="1222"/>
                    <a:pt x="17459" y="815"/>
                  </a:cubicBezTo>
                  <a:cubicBezTo>
                    <a:pt x="17459" y="367"/>
                    <a:pt x="17093" y="1"/>
                    <a:pt x="16645" y="1"/>
                  </a:cubicBezTo>
                  <a:cubicBezTo>
                    <a:pt x="16347" y="1"/>
                    <a:pt x="16104" y="163"/>
                    <a:pt x="15974" y="403"/>
                  </a:cubicBezTo>
                  <a:lnTo>
                    <a:pt x="15974" y="403"/>
                  </a:lnTo>
                  <a:cubicBezTo>
                    <a:pt x="15844" y="163"/>
                    <a:pt x="15600" y="1"/>
                    <a:pt x="15302" y="1"/>
                  </a:cubicBezTo>
                  <a:cubicBezTo>
                    <a:pt x="15004" y="1"/>
                    <a:pt x="14761" y="163"/>
                    <a:pt x="14631" y="403"/>
                  </a:cubicBezTo>
                  <a:lnTo>
                    <a:pt x="14631" y="403"/>
                  </a:lnTo>
                  <a:cubicBezTo>
                    <a:pt x="14501" y="163"/>
                    <a:pt x="14257" y="1"/>
                    <a:pt x="13959" y="1"/>
                  </a:cubicBezTo>
                  <a:cubicBezTo>
                    <a:pt x="13661" y="1"/>
                    <a:pt x="13418" y="163"/>
                    <a:pt x="13288" y="403"/>
                  </a:cubicBezTo>
                  <a:lnTo>
                    <a:pt x="13288" y="403"/>
                  </a:lnTo>
                  <a:cubicBezTo>
                    <a:pt x="13158" y="163"/>
                    <a:pt x="12914" y="1"/>
                    <a:pt x="12616" y="1"/>
                  </a:cubicBezTo>
                  <a:cubicBezTo>
                    <a:pt x="12326" y="1"/>
                    <a:pt x="12069" y="155"/>
                    <a:pt x="11925" y="386"/>
                  </a:cubicBezTo>
                  <a:lnTo>
                    <a:pt x="11925" y="386"/>
                  </a:lnTo>
                  <a:cubicBezTo>
                    <a:pt x="11784" y="155"/>
                    <a:pt x="11537" y="1"/>
                    <a:pt x="11273" y="1"/>
                  </a:cubicBezTo>
                  <a:cubicBezTo>
                    <a:pt x="10983" y="1"/>
                    <a:pt x="10726" y="155"/>
                    <a:pt x="10582" y="386"/>
                  </a:cubicBezTo>
                  <a:lnTo>
                    <a:pt x="10582" y="386"/>
                  </a:lnTo>
                  <a:cubicBezTo>
                    <a:pt x="10441" y="155"/>
                    <a:pt x="10194" y="1"/>
                    <a:pt x="9930" y="1"/>
                  </a:cubicBezTo>
                  <a:close/>
                  <a:moveTo>
                    <a:pt x="2279" y="2524"/>
                  </a:moveTo>
                  <a:lnTo>
                    <a:pt x="2320" y="2605"/>
                  </a:lnTo>
                  <a:lnTo>
                    <a:pt x="2279" y="2646"/>
                  </a:lnTo>
                  <a:lnTo>
                    <a:pt x="692" y="2646"/>
                  </a:lnTo>
                  <a:lnTo>
                    <a:pt x="651" y="2605"/>
                  </a:lnTo>
                  <a:lnTo>
                    <a:pt x="692" y="2524"/>
                  </a:lnTo>
                  <a:close/>
                  <a:moveTo>
                    <a:pt x="8180" y="2524"/>
                  </a:moveTo>
                  <a:lnTo>
                    <a:pt x="8221" y="2605"/>
                  </a:lnTo>
                  <a:lnTo>
                    <a:pt x="8180" y="2646"/>
                  </a:lnTo>
                  <a:lnTo>
                    <a:pt x="4029" y="2646"/>
                  </a:lnTo>
                  <a:lnTo>
                    <a:pt x="3988" y="2605"/>
                  </a:lnTo>
                  <a:lnTo>
                    <a:pt x="4029" y="2524"/>
                  </a:lnTo>
                  <a:close/>
                  <a:moveTo>
                    <a:pt x="692" y="1873"/>
                  </a:moveTo>
                  <a:cubicBezTo>
                    <a:pt x="326" y="1873"/>
                    <a:pt x="0" y="2198"/>
                    <a:pt x="0" y="2605"/>
                  </a:cubicBezTo>
                  <a:cubicBezTo>
                    <a:pt x="0" y="3012"/>
                    <a:pt x="326" y="3338"/>
                    <a:pt x="692" y="3338"/>
                  </a:cubicBezTo>
                  <a:lnTo>
                    <a:pt x="2279" y="3338"/>
                  </a:lnTo>
                  <a:cubicBezTo>
                    <a:pt x="2686" y="3297"/>
                    <a:pt x="3012" y="3012"/>
                    <a:pt x="3012" y="2605"/>
                  </a:cubicBezTo>
                  <a:cubicBezTo>
                    <a:pt x="3012" y="2198"/>
                    <a:pt x="2686" y="1873"/>
                    <a:pt x="2279" y="1873"/>
                  </a:cubicBezTo>
                  <a:close/>
                  <a:moveTo>
                    <a:pt x="4029" y="1873"/>
                  </a:moveTo>
                  <a:cubicBezTo>
                    <a:pt x="3622" y="1873"/>
                    <a:pt x="3297" y="2198"/>
                    <a:pt x="3297" y="2605"/>
                  </a:cubicBezTo>
                  <a:cubicBezTo>
                    <a:pt x="3297" y="3012"/>
                    <a:pt x="3622" y="3297"/>
                    <a:pt x="4029" y="3338"/>
                  </a:cubicBezTo>
                  <a:lnTo>
                    <a:pt x="8180" y="3338"/>
                  </a:lnTo>
                  <a:cubicBezTo>
                    <a:pt x="8547" y="3297"/>
                    <a:pt x="8872" y="3012"/>
                    <a:pt x="8872" y="2605"/>
                  </a:cubicBezTo>
                  <a:cubicBezTo>
                    <a:pt x="8872" y="2198"/>
                    <a:pt x="8547" y="1873"/>
                    <a:pt x="8180" y="1873"/>
                  </a:cubicBezTo>
                  <a:close/>
                  <a:moveTo>
                    <a:pt x="2279" y="4355"/>
                  </a:moveTo>
                  <a:lnTo>
                    <a:pt x="2320" y="4396"/>
                  </a:lnTo>
                  <a:lnTo>
                    <a:pt x="2279" y="4437"/>
                  </a:lnTo>
                  <a:lnTo>
                    <a:pt x="692" y="4437"/>
                  </a:lnTo>
                  <a:lnTo>
                    <a:pt x="651" y="4396"/>
                  </a:lnTo>
                  <a:lnTo>
                    <a:pt x="692" y="4355"/>
                  </a:lnTo>
                  <a:close/>
                  <a:moveTo>
                    <a:pt x="8180" y="4355"/>
                  </a:moveTo>
                  <a:lnTo>
                    <a:pt x="8221" y="4396"/>
                  </a:lnTo>
                  <a:lnTo>
                    <a:pt x="8180" y="4437"/>
                  </a:lnTo>
                  <a:lnTo>
                    <a:pt x="4029" y="4437"/>
                  </a:lnTo>
                  <a:lnTo>
                    <a:pt x="3988" y="4396"/>
                  </a:lnTo>
                  <a:lnTo>
                    <a:pt x="4029" y="4355"/>
                  </a:lnTo>
                  <a:close/>
                  <a:moveTo>
                    <a:pt x="9930" y="4274"/>
                  </a:moveTo>
                  <a:cubicBezTo>
                    <a:pt x="9971" y="4274"/>
                    <a:pt x="10012" y="4315"/>
                    <a:pt x="10012" y="4396"/>
                  </a:cubicBezTo>
                  <a:cubicBezTo>
                    <a:pt x="10012" y="4437"/>
                    <a:pt x="9971" y="4478"/>
                    <a:pt x="9930" y="4478"/>
                  </a:cubicBezTo>
                  <a:lnTo>
                    <a:pt x="9808" y="4396"/>
                  </a:lnTo>
                  <a:lnTo>
                    <a:pt x="9930" y="4274"/>
                  </a:lnTo>
                  <a:close/>
                  <a:moveTo>
                    <a:pt x="11273" y="4274"/>
                  </a:moveTo>
                  <a:cubicBezTo>
                    <a:pt x="11314" y="4274"/>
                    <a:pt x="11355" y="4315"/>
                    <a:pt x="11355" y="4396"/>
                  </a:cubicBezTo>
                  <a:cubicBezTo>
                    <a:pt x="11355" y="4437"/>
                    <a:pt x="11314" y="4478"/>
                    <a:pt x="11273" y="4478"/>
                  </a:cubicBezTo>
                  <a:lnTo>
                    <a:pt x="11151" y="4396"/>
                  </a:lnTo>
                  <a:lnTo>
                    <a:pt x="11273" y="4274"/>
                  </a:lnTo>
                  <a:close/>
                  <a:moveTo>
                    <a:pt x="12616" y="4274"/>
                  </a:moveTo>
                  <a:cubicBezTo>
                    <a:pt x="12657" y="4274"/>
                    <a:pt x="12738" y="4315"/>
                    <a:pt x="12738" y="4396"/>
                  </a:cubicBezTo>
                  <a:cubicBezTo>
                    <a:pt x="12738" y="4437"/>
                    <a:pt x="12657" y="4478"/>
                    <a:pt x="12616" y="4478"/>
                  </a:cubicBezTo>
                  <a:lnTo>
                    <a:pt x="12494" y="4396"/>
                  </a:lnTo>
                  <a:lnTo>
                    <a:pt x="12616" y="4274"/>
                  </a:lnTo>
                  <a:close/>
                  <a:moveTo>
                    <a:pt x="13959" y="4274"/>
                  </a:moveTo>
                  <a:lnTo>
                    <a:pt x="14081" y="4396"/>
                  </a:lnTo>
                  <a:lnTo>
                    <a:pt x="13959" y="4478"/>
                  </a:lnTo>
                  <a:cubicBezTo>
                    <a:pt x="13878" y="4478"/>
                    <a:pt x="13837" y="4437"/>
                    <a:pt x="13837" y="4396"/>
                  </a:cubicBezTo>
                  <a:cubicBezTo>
                    <a:pt x="13837" y="4315"/>
                    <a:pt x="13878" y="4274"/>
                    <a:pt x="13959" y="4274"/>
                  </a:cubicBezTo>
                  <a:close/>
                  <a:moveTo>
                    <a:pt x="15302" y="4274"/>
                  </a:moveTo>
                  <a:lnTo>
                    <a:pt x="15424" y="4396"/>
                  </a:lnTo>
                  <a:lnTo>
                    <a:pt x="15302" y="4478"/>
                  </a:lnTo>
                  <a:cubicBezTo>
                    <a:pt x="15262" y="4478"/>
                    <a:pt x="15180" y="4437"/>
                    <a:pt x="15180" y="4396"/>
                  </a:cubicBezTo>
                  <a:cubicBezTo>
                    <a:pt x="15180" y="4315"/>
                    <a:pt x="15262" y="4274"/>
                    <a:pt x="15302" y="4274"/>
                  </a:cubicBezTo>
                  <a:close/>
                  <a:moveTo>
                    <a:pt x="16645" y="4274"/>
                  </a:moveTo>
                  <a:lnTo>
                    <a:pt x="16767" y="4396"/>
                  </a:lnTo>
                  <a:lnTo>
                    <a:pt x="16645" y="4478"/>
                  </a:lnTo>
                  <a:cubicBezTo>
                    <a:pt x="16605" y="4478"/>
                    <a:pt x="16523" y="4437"/>
                    <a:pt x="16523" y="4396"/>
                  </a:cubicBezTo>
                  <a:cubicBezTo>
                    <a:pt x="16523" y="4315"/>
                    <a:pt x="16605" y="4274"/>
                    <a:pt x="16645" y="4274"/>
                  </a:cubicBezTo>
                  <a:close/>
                  <a:moveTo>
                    <a:pt x="692" y="3664"/>
                  </a:moveTo>
                  <a:cubicBezTo>
                    <a:pt x="326" y="3664"/>
                    <a:pt x="0" y="3989"/>
                    <a:pt x="0" y="4396"/>
                  </a:cubicBezTo>
                  <a:cubicBezTo>
                    <a:pt x="0" y="4803"/>
                    <a:pt x="326" y="5129"/>
                    <a:pt x="692" y="5129"/>
                  </a:cubicBezTo>
                  <a:lnTo>
                    <a:pt x="2279" y="5129"/>
                  </a:lnTo>
                  <a:cubicBezTo>
                    <a:pt x="2686" y="5129"/>
                    <a:pt x="3012" y="4803"/>
                    <a:pt x="3012" y="4396"/>
                  </a:cubicBezTo>
                  <a:cubicBezTo>
                    <a:pt x="3012" y="3989"/>
                    <a:pt x="2686" y="3664"/>
                    <a:pt x="2279" y="3664"/>
                  </a:cubicBezTo>
                  <a:close/>
                  <a:moveTo>
                    <a:pt x="4029" y="3664"/>
                  </a:moveTo>
                  <a:cubicBezTo>
                    <a:pt x="3622" y="3664"/>
                    <a:pt x="3297" y="3989"/>
                    <a:pt x="3297" y="4396"/>
                  </a:cubicBezTo>
                  <a:cubicBezTo>
                    <a:pt x="3297" y="4803"/>
                    <a:pt x="3622" y="5129"/>
                    <a:pt x="4029" y="5129"/>
                  </a:cubicBezTo>
                  <a:lnTo>
                    <a:pt x="8180" y="5129"/>
                  </a:lnTo>
                  <a:cubicBezTo>
                    <a:pt x="8547" y="5129"/>
                    <a:pt x="8872" y="4803"/>
                    <a:pt x="8872" y="4396"/>
                  </a:cubicBezTo>
                  <a:cubicBezTo>
                    <a:pt x="8872" y="3989"/>
                    <a:pt x="8547" y="3664"/>
                    <a:pt x="8180" y="3664"/>
                  </a:cubicBezTo>
                  <a:close/>
                  <a:moveTo>
                    <a:pt x="9930" y="3582"/>
                  </a:moveTo>
                  <a:cubicBezTo>
                    <a:pt x="9483" y="3582"/>
                    <a:pt x="9116" y="3948"/>
                    <a:pt x="9116" y="4396"/>
                  </a:cubicBezTo>
                  <a:cubicBezTo>
                    <a:pt x="9116" y="4844"/>
                    <a:pt x="9483" y="5169"/>
                    <a:pt x="9930" y="5169"/>
                  </a:cubicBezTo>
                  <a:cubicBezTo>
                    <a:pt x="10191" y="5169"/>
                    <a:pt x="10435" y="5019"/>
                    <a:pt x="10576" y="4804"/>
                  </a:cubicBezTo>
                  <a:lnTo>
                    <a:pt x="10576" y="4804"/>
                  </a:lnTo>
                  <a:cubicBezTo>
                    <a:pt x="10719" y="5028"/>
                    <a:pt x="10979" y="5169"/>
                    <a:pt x="11273" y="5169"/>
                  </a:cubicBezTo>
                  <a:cubicBezTo>
                    <a:pt x="11534" y="5169"/>
                    <a:pt x="11778" y="5019"/>
                    <a:pt x="11919" y="4804"/>
                  </a:cubicBezTo>
                  <a:lnTo>
                    <a:pt x="11919" y="4804"/>
                  </a:lnTo>
                  <a:cubicBezTo>
                    <a:pt x="12062" y="5028"/>
                    <a:pt x="12322" y="5169"/>
                    <a:pt x="12616" y="5169"/>
                  </a:cubicBezTo>
                  <a:cubicBezTo>
                    <a:pt x="12910" y="5169"/>
                    <a:pt x="13152" y="5011"/>
                    <a:pt x="13283" y="4788"/>
                  </a:cubicBezTo>
                  <a:lnTo>
                    <a:pt x="13283" y="4788"/>
                  </a:lnTo>
                  <a:cubicBezTo>
                    <a:pt x="13411" y="5021"/>
                    <a:pt x="13657" y="5169"/>
                    <a:pt x="13959" y="5169"/>
                  </a:cubicBezTo>
                  <a:cubicBezTo>
                    <a:pt x="14261" y="5169"/>
                    <a:pt x="14507" y="5021"/>
                    <a:pt x="14636" y="4788"/>
                  </a:cubicBezTo>
                  <a:lnTo>
                    <a:pt x="14636" y="4788"/>
                  </a:lnTo>
                  <a:cubicBezTo>
                    <a:pt x="14767" y="5011"/>
                    <a:pt x="15008" y="5169"/>
                    <a:pt x="15302" y="5169"/>
                  </a:cubicBezTo>
                  <a:cubicBezTo>
                    <a:pt x="15604" y="5169"/>
                    <a:pt x="15850" y="5021"/>
                    <a:pt x="15979" y="4788"/>
                  </a:cubicBezTo>
                  <a:lnTo>
                    <a:pt x="15979" y="4788"/>
                  </a:lnTo>
                  <a:cubicBezTo>
                    <a:pt x="16110" y="5011"/>
                    <a:pt x="16351" y="5169"/>
                    <a:pt x="16645" y="5169"/>
                  </a:cubicBezTo>
                  <a:cubicBezTo>
                    <a:pt x="17093" y="5169"/>
                    <a:pt x="17459" y="4844"/>
                    <a:pt x="17459" y="4396"/>
                  </a:cubicBezTo>
                  <a:cubicBezTo>
                    <a:pt x="17459" y="3948"/>
                    <a:pt x="17093" y="3582"/>
                    <a:pt x="16645" y="3582"/>
                  </a:cubicBezTo>
                  <a:cubicBezTo>
                    <a:pt x="16347" y="3582"/>
                    <a:pt x="16104" y="3744"/>
                    <a:pt x="15974" y="3985"/>
                  </a:cubicBezTo>
                  <a:lnTo>
                    <a:pt x="15974" y="3985"/>
                  </a:lnTo>
                  <a:cubicBezTo>
                    <a:pt x="15844" y="3744"/>
                    <a:pt x="15600" y="3582"/>
                    <a:pt x="15302" y="3582"/>
                  </a:cubicBezTo>
                  <a:cubicBezTo>
                    <a:pt x="15004" y="3582"/>
                    <a:pt x="14761" y="3744"/>
                    <a:pt x="14631" y="3985"/>
                  </a:cubicBezTo>
                  <a:lnTo>
                    <a:pt x="14631" y="3985"/>
                  </a:lnTo>
                  <a:cubicBezTo>
                    <a:pt x="14501" y="3744"/>
                    <a:pt x="14257" y="3582"/>
                    <a:pt x="13959" y="3582"/>
                  </a:cubicBezTo>
                  <a:cubicBezTo>
                    <a:pt x="13661" y="3582"/>
                    <a:pt x="13418" y="3744"/>
                    <a:pt x="13288" y="3985"/>
                  </a:cubicBezTo>
                  <a:lnTo>
                    <a:pt x="13288" y="3985"/>
                  </a:lnTo>
                  <a:cubicBezTo>
                    <a:pt x="13158" y="3744"/>
                    <a:pt x="12914" y="3582"/>
                    <a:pt x="12616" y="3582"/>
                  </a:cubicBezTo>
                  <a:cubicBezTo>
                    <a:pt x="12326" y="3582"/>
                    <a:pt x="12069" y="3737"/>
                    <a:pt x="11925" y="3967"/>
                  </a:cubicBezTo>
                  <a:lnTo>
                    <a:pt x="11925" y="3967"/>
                  </a:lnTo>
                  <a:cubicBezTo>
                    <a:pt x="11784" y="3737"/>
                    <a:pt x="11537" y="3582"/>
                    <a:pt x="11273" y="3582"/>
                  </a:cubicBezTo>
                  <a:cubicBezTo>
                    <a:pt x="10983" y="3582"/>
                    <a:pt x="10726" y="3737"/>
                    <a:pt x="10582" y="3967"/>
                  </a:cubicBezTo>
                  <a:lnTo>
                    <a:pt x="10582" y="3967"/>
                  </a:lnTo>
                  <a:cubicBezTo>
                    <a:pt x="10441" y="3737"/>
                    <a:pt x="10194" y="3582"/>
                    <a:pt x="9930" y="3582"/>
                  </a:cubicBezTo>
                  <a:close/>
                  <a:moveTo>
                    <a:pt x="2279" y="6146"/>
                  </a:moveTo>
                  <a:lnTo>
                    <a:pt x="2320" y="6187"/>
                  </a:lnTo>
                  <a:lnTo>
                    <a:pt x="2279" y="6228"/>
                  </a:lnTo>
                  <a:lnTo>
                    <a:pt x="692" y="6228"/>
                  </a:lnTo>
                  <a:lnTo>
                    <a:pt x="651" y="6187"/>
                  </a:lnTo>
                  <a:lnTo>
                    <a:pt x="692" y="6146"/>
                  </a:lnTo>
                  <a:close/>
                  <a:moveTo>
                    <a:pt x="8180" y="6146"/>
                  </a:moveTo>
                  <a:lnTo>
                    <a:pt x="8221" y="6187"/>
                  </a:lnTo>
                  <a:lnTo>
                    <a:pt x="8180" y="6228"/>
                  </a:lnTo>
                  <a:lnTo>
                    <a:pt x="4029" y="6228"/>
                  </a:lnTo>
                  <a:lnTo>
                    <a:pt x="3988" y="6187"/>
                  </a:lnTo>
                  <a:lnTo>
                    <a:pt x="4029" y="6146"/>
                  </a:lnTo>
                  <a:close/>
                  <a:moveTo>
                    <a:pt x="692" y="5454"/>
                  </a:moveTo>
                  <a:cubicBezTo>
                    <a:pt x="326" y="5454"/>
                    <a:pt x="0" y="5780"/>
                    <a:pt x="0" y="6187"/>
                  </a:cubicBezTo>
                  <a:cubicBezTo>
                    <a:pt x="0" y="6594"/>
                    <a:pt x="326" y="6919"/>
                    <a:pt x="692" y="6919"/>
                  </a:cubicBezTo>
                  <a:lnTo>
                    <a:pt x="2279" y="6919"/>
                  </a:lnTo>
                  <a:cubicBezTo>
                    <a:pt x="2686" y="6919"/>
                    <a:pt x="3012" y="6594"/>
                    <a:pt x="3012" y="6187"/>
                  </a:cubicBezTo>
                  <a:cubicBezTo>
                    <a:pt x="3012" y="5780"/>
                    <a:pt x="2686" y="5454"/>
                    <a:pt x="2279" y="5454"/>
                  </a:cubicBezTo>
                  <a:close/>
                  <a:moveTo>
                    <a:pt x="4029" y="5454"/>
                  </a:moveTo>
                  <a:cubicBezTo>
                    <a:pt x="3622" y="5454"/>
                    <a:pt x="3297" y="5780"/>
                    <a:pt x="3297" y="6187"/>
                  </a:cubicBezTo>
                  <a:cubicBezTo>
                    <a:pt x="3297" y="6594"/>
                    <a:pt x="3622" y="6919"/>
                    <a:pt x="4029" y="6919"/>
                  </a:cubicBezTo>
                  <a:lnTo>
                    <a:pt x="8180" y="6919"/>
                  </a:lnTo>
                  <a:cubicBezTo>
                    <a:pt x="8547" y="6919"/>
                    <a:pt x="8872" y="6594"/>
                    <a:pt x="8872" y="6187"/>
                  </a:cubicBezTo>
                  <a:cubicBezTo>
                    <a:pt x="8872" y="5780"/>
                    <a:pt x="8547" y="5454"/>
                    <a:pt x="8180" y="5454"/>
                  </a:cubicBezTo>
                  <a:close/>
                  <a:moveTo>
                    <a:pt x="2279" y="7937"/>
                  </a:moveTo>
                  <a:lnTo>
                    <a:pt x="2320" y="7977"/>
                  </a:lnTo>
                  <a:lnTo>
                    <a:pt x="2279" y="8018"/>
                  </a:lnTo>
                  <a:lnTo>
                    <a:pt x="692" y="8018"/>
                  </a:lnTo>
                  <a:lnTo>
                    <a:pt x="651" y="7977"/>
                  </a:lnTo>
                  <a:lnTo>
                    <a:pt x="692" y="7937"/>
                  </a:lnTo>
                  <a:close/>
                  <a:moveTo>
                    <a:pt x="8180" y="7937"/>
                  </a:moveTo>
                  <a:lnTo>
                    <a:pt x="8221" y="7977"/>
                  </a:lnTo>
                  <a:lnTo>
                    <a:pt x="8180" y="8018"/>
                  </a:lnTo>
                  <a:lnTo>
                    <a:pt x="4029" y="8018"/>
                  </a:lnTo>
                  <a:lnTo>
                    <a:pt x="3988" y="7977"/>
                  </a:lnTo>
                  <a:lnTo>
                    <a:pt x="4029" y="7937"/>
                  </a:lnTo>
                  <a:close/>
                  <a:moveTo>
                    <a:pt x="692" y="7245"/>
                  </a:moveTo>
                  <a:cubicBezTo>
                    <a:pt x="326" y="7245"/>
                    <a:pt x="0" y="7571"/>
                    <a:pt x="0" y="7977"/>
                  </a:cubicBezTo>
                  <a:cubicBezTo>
                    <a:pt x="0" y="8384"/>
                    <a:pt x="326" y="8710"/>
                    <a:pt x="692" y="8710"/>
                  </a:cubicBezTo>
                  <a:lnTo>
                    <a:pt x="2279" y="8710"/>
                  </a:lnTo>
                  <a:cubicBezTo>
                    <a:pt x="2686" y="8710"/>
                    <a:pt x="3012" y="8384"/>
                    <a:pt x="3012" y="7977"/>
                  </a:cubicBezTo>
                  <a:cubicBezTo>
                    <a:pt x="3012" y="7571"/>
                    <a:pt x="2686" y="7245"/>
                    <a:pt x="2279" y="7245"/>
                  </a:cubicBezTo>
                  <a:close/>
                  <a:moveTo>
                    <a:pt x="4029" y="7245"/>
                  </a:moveTo>
                  <a:cubicBezTo>
                    <a:pt x="3622" y="7245"/>
                    <a:pt x="3297" y="7571"/>
                    <a:pt x="3297" y="7977"/>
                  </a:cubicBezTo>
                  <a:cubicBezTo>
                    <a:pt x="3297" y="8384"/>
                    <a:pt x="3622" y="8710"/>
                    <a:pt x="4029" y="8710"/>
                  </a:cubicBezTo>
                  <a:lnTo>
                    <a:pt x="8180" y="8710"/>
                  </a:lnTo>
                  <a:cubicBezTo>
                    <a:pt x="8547" y="8710"/>
                    <a:pt x="8872" y="8384"/>
                    <a:pt x="8872" y="7977"/>
                  </a:cubicBezTo>
                  <a:cubicBezTo>
                    <a:pt x="8872" y="7571"/>
                    <a:pt x="8547" y="7245"/>
                    <a:pt x="8180" y="7245"/>
                  </a:cubicBezTo>
                  <a:close/>
                  <a:moveTo>
                    <a:pt x="14529" y="9443"/>
                  </a:moveTo>
                  <a:cubicBezTo>
                    <a:pt x="14570" y="9443"/>
                    <a:pt x="14610" y="9483"/>
                    <a:pt x="14610" y="9565"/>
                  </a:cubicBezTo>
                  <a:cubicBezTo>
                    <a:pt x="14610" y="9605"/>
                    <a:pt x="14570" y="9646"/>
                    <a:pt x="14529" y="9646"/>
                  </a:cubicBezTo>
                  <a:lnTo>
                    <a:pt x="14407" y="9565"/>
                  </a:lnTo>
                  <a:lnTo>
                    <a:pt x="14529" y="9443"/>
                  </a:lnTo>
                  <a:close/>
                  <a:moveTo>
                    <a:pt x="15872" y="9443"/>
                  </a:moveTo>
                  <a:cubicBezTo>
                    <a:pt x="15913" y="9443"/>
                    <a:pt x="15994" y="9483"/>
                    <a:pt x="15994" y="9565"/>
                  </a:cubicBezTo>
                  <a:cubicBezTo>
                    <a:pt x="15994" y="9605"/>
                    <a:pt x="15913" y="9646"/>
                    <a:pt x="15872" y="9646"/>
                  </a:cubicBezTo>
                  <a:lnTo>
                    <a:pt x="15750" y="9565"/>
                  </a:lnTo>
                  <a:lnTo>
                    <a:pt x="15872" y="9443"/>
                  </a:lnTo>
                  <a:close/>
                  <a:moveTo>
                    <a:pt x="17215" y="9443"/>
                  </a:moveTo>
                  <a:cubicBezTo>
                    <a:pt x="17256" y="9443"/>
                    <a:pt x="17337" y="9483"/>
                    <a:pt x="17337" y="9565"/>
                  </a:cubicBezTo>
                  <a:cubicBezTo>
                    <a:pt x="17337" y="9605"/>
                    <a:pt x="17256" y="9646"/>
                    <a:pt x="17215" y="9646"/>
                  </a:cubicBezTo>
                  <a:lnTo>
                    <a:pt x="17093" y="9565"/>
                  </a:lnTo>
                  <a:lnTo>
                    <a:pt x="17215" y="9443"/>
                  </a:lnTo>
                  <a:close/>
                  <a:moveTo>
                    <a:pt x="18558" y="9443"/>
                  </a:moveTo>
                  <a:cubicBezTo>
                    <a:pt x="18639" y="9443"/>
                    <a:pt x="18680" y="9483"/>
                    <a:pt x="18680" y="9565"/>
                  </a:cubicBezTo>
                  <a:cubicBezTo>
                    <a:pt x="18680" y="9605"/>
                    <a:pt x="18639" y="9646"/>
                    <a:pt x="18558" y="9646"/>
                  </a:cubicBezTo>
                  <a:lnTo>
                    <a:pt x="18436" y="9565"/>
                  </a:lnTo>
                  <a:lnTo>
                    <a:pt x="18558" y="9443"/>
                  </a:lnTo>
                  <a:close/>
                  <a:moveTo>
                    <a:pt x="19901" y="9443"/>
                  </a:moveTo>
                  <a:lnTo>
                    <a:pt x="20023" y="9565"/>
                  </a:lnTo>
                  <a:lnTo>
                    <a:pt x="19901" y="9646"/>
                  </a:lnTo>
                  <a:cubicBezTo>
                    <a:pt x="19860" y="9646"/>
                    <a:pt x="19779" y="9605"/>
                    <a:pt x="19779" y="9565"/>
                  </a:cubicBezTo>
                  <a:cubicBezTo>
                    <a:pt x="19779" y="9483"/>
                    <a:pt x="19860" y="9443"/>
                    <a:pt x="19901" y="9443"/>
                  </a:cubicBezTo>
                  <a:close/>
                  <a:moveTo>
                    <a:pt x="21244" y="9443"/>
                  </a:moveTo>
                  <a:lnTo>
                    <a:pt x="21366" y="9565"/>
                  </a:lnTo>
                  <a:lnTo>
                    <a:pt x="21244" y="9646"/>
                  </a:lnTo>
                  <a:cubicBezTo>
                    <a:pt x="21203" y="9646"/>
                    <a:pt x="21163" y="9605"/>
                    <a:pt x="21163" y="9565"/>
                  </a:cubicBezTo>
                  <a:cubicBezTo>
                    <a:pt x="21163" y="9483"/>
                    <a:pt x="21203" y="9443"/>
                    <a:pt x="21244" y="9443"/>
                  </a:cubicBezTo>
                  <a:close/>
                  <a:moveTo>
                    <a:pt x="2279" y="9727"/>
                  </a:moveTo>
                  <a:lnTo>
                    <a:pt x="2320" y="9768"/>
                  </a:lnTo>
                  <a:lnTo>
                    <a:pt x="2279" y="9809"/>
                  </a:lnTo>
                  <a:lnTo>
                    <a:pt x="692" y="9809"/>
                  </a:lnTo>
                  <a:lnTo>
                    <a:pt x="651" y="9768"/>
                  </a:lnTo>
                  <a:lnTo>
                    <a:pt x="692" y="9727"/>
                  </a:lnTo>
                  <a:close/>
                  <a:moveTo>
                    <a:pt x="13105" y="9727"/>
                  </a:moveTo>
                  <a:lnTo>
                    <a:pt x="13145" y="9768"/>
                  </a:lnTo>
                  <a:lnTo>
                    <a:pt x="13105" y="9809"/>
                  </a:lnTo>
                  <a:lnTo>
                    <a:pt x="8994" y="9809"/>
                  </a:lnTo>
                  <a:lnTo>
                    <a:pt x="8913" y="9768"/>
                  </a:lnTo>
                  <a:lnTo>
                    <a:pt x="8994" y="9727"/>
                  </a:lnTo>
                  <a:close/>
                  <a:moveTo>
                    <a:pt x="692" y="9036"/>
                  </a:moveTo>
                  <a:cubicBezTo>
                    <a:pt x="326" y="9036"/>
                    <a:pt x="0" y="9361"/>
                    <a:pt x="0" y="9768"/>
                  </a:cubicBezTo>
                  <a:cubicBezTo>
                    <a:pt x="0" y="10175"/>
                    <a:pt x="326" y="10501"/>
                    <a:pt x="692" y="10501"/>
                  </a:cubicBezTo>
                  <a:lnTo>
                    <a:pt x="2279" y="10501"/>
                  </a:lnTo>
                  <a:cubicBezTo>
                    <a:pt x="2686" y="10501"/>
                    <a:pt x="3012" y="10175"/>
                    <a:pt x="3012" y="9768"/>
                  </a:cubicBezTo>
                  <a:cubicBezTo>
                    <a:pt x="3012" y="9361"/>
                    <a:pt x="2686" y="9036"/>
                    <a:pt x="2279" y="9036"/>
                  </a:cubicBezTo>
                  <a:close/>
                  <a:moveTo>
                    <a:pt x="14529" y="8751"/>
                  </a:moveTo>
                  <a:cubicBezTo>
                    <a:pt x="14141" y="8751"/>
                    <a:pt x="13814" y="9026"/>
                    <a:pt x="13734" y="9391"/>
                  </a:cubicBezTo>
                  <a:lnTo>
                    <a:pt x="13734" y="9391"/>
                  </a:lnTo>
                  <a:cubicBezTo>
                    <a:pt x="13606" y="9177"/>
                    <a:pt x="13373" y="9036"/>
                    <a:pt x="13105" y="9036"/>
                  </a:cubicBezTo>
                  <a:lnTo>
                    <a:pt x="8994" y="9036"/>
                  </a:lnTo>
                  <a:cubicBezTo>
                    <a:pt x="8587" y="9036"/>
                    <a:pt x="8262" y="9361"/>
                    <a:pt x="8262" y="9768"/>
                  </a:cubicBezTo>
                  <a:cubicBezTo>
                    <a:pt x="8262" y="10175"/>
                    <a:pt x="8587" y="10501"/>
                    <a:pt x="8994" y="10501"/>
                  </a:cubicBezTo>
                  <a:lnTo>
                    <a:pt x="13105" y="10501"/>
                  </a:lnTo>
                  <a:cubicBezTo>
                    <a:pt x="13455" y="10501"/>
                    <a:pt x="13745" y="10260"/>
                    <a:pt x="13819" y="9933"/>
                  </a:cubicBezTo>
                  <a:lnTo>
                    <a:pt x="13819" y="9933"/>
                  </a:lnTo>
                  <a:cubicBezTo>
                    <a:pt x="13958" y="10169"/>
                    <a:pt x="14225" y="10338"/>
                    <a:pt x="14529" y="10338"/>
                  </a:cubicBezTo>
                  <a:cubicBezTo>
                    <a:pt x="14793" y="10338"/>
                    <a:pt x="15040" y="10184"/>
                    <a:pt x="15181" y="9964"/>
                  </a:cubicBezTo>
                  <a:lnTo>
                    <a:pt x="15181" y="9964"/>
                  </a:lnTo>
                  <a:cubicBezTo>
                    <a:pt x="15325" y="10184"/>
                    <a:pt x="15581" y="10338"/>
                    <a:pt x="15872" y="10338"/>
                  </a:cubicBezTo>
                  <a:cubicBezTo>
                    <a:pt x="16170" y="10338"/>
                    <a:pt x="16414" y="10176"/>
                    <a:pt x="16543" y="9947"/>
                  </a:cubicBezTo>
                  <a:lnTo>
                    <a:pt x="16543" y="9947"/>
                  </a:lnTo>
                  <a:cubicBezTo>
                    <a:pt x="16673" y="10176"/>
                    <a:pt x="16917" y="10338"/>
                    <a:pt x="17215" y="10338"/>
                  </a:cubicBezTo>
                  <a:cubicBezTo>
                    <a:pt x="17513" y="10338"/>
                    <a:pt x="17757" y="10176"/>
                    <a:pt x="17886" y="9947"/>
                  </a:cubicBezTo>
                  <a:lnTo>
                    <a:pt x="17886" y="9947"/>
                  </a:lnTo>
                  <a:cubicBezTo>
                    <a:pt x="18016" y="10176"/>
                    <a:pt x="18260" y="10338"/>
                    <a:pt x="18558" y="10338"/>
                  </a:cubicBezTo>
                  <a:cubicBezTo>
                    <a:pt x="18856" y="10338"/>
                    <a:pt x="19100" y="10176"/>
                    <a:pt x="19229" y="9947"/>
                  </a:cubicBezTo>
                  <a:lnTo>
                    <a:pt x="19229" y="9947"/>
                  </a:lnTo>
                  <a:cubicBezTo>
                    <a:pt x="19359" y="10176"/>
                    <a:pt x="19603" y="10338"/>
                    <a:pt x="19901" y="10338"/>
                  </a:cubicBezTo>
                  <a:cubicBezTo>
                    <a:pt x="20192" y="10338"/>
                    <a:pt x="20448" y="10184"/>
                    <a:pt x="20592" y="9964"/>
                  </a:cubicBezTo>
                  <a:lnTo>
                    <a:pt x="20592" y="9964"/>
                  </a:lnTo>
                  <a:cubicBezTo>
                    <a:pt x="20733" y="10184"/>
                    <a:pt x="20980" y="10338"/>
                    <a:pt x="21244" y="10338"/>
                  </a:cubicBezTo>
                  <a:cubicBezTo>
                    <a:pt x="21692" y="10338"/>
                    <a:pt x="22058" y="9972"/>
                    <a:pt x="22058" y="9565"/>
                  </a:cubicBezTo>
                  <a:cubicBezTo>
                    <a:pt x="22058" y="9117"/>
                    <a:pt x="21692" y="8751"/>
                    <a:pt x="21244" y="8751"/>
                  </a:cubicBezTo>
                  <a:cubicBezTo>
                    <a:pt x="20980" y="8751"/>
                    <a:pt x="20733" y="8905"/>
                    <a:pt x="20592" y="9136"/>
                  </a:cubicBezTo>
                  <a:lnTo>
                    <a:pt x="20592" y="9136"/>
                  </a:lnTo>
                  <a:cubicBezTo>
                    <a:pt x="20448" y="8905"/>
                    <a:pt x="20192" y="8751"/>
                    <a:pt x="19901" y="8751"/>
                  </a:cubicBezTo>
                  <a:cubicBezTo>
                    <a:pt x="19603" y="8751"/>
                    <a:pt x="19359" y="8913"/>
                    <a:pt x="19229" y="9153"/>
                  </a:cubicBezTo>
                  <a:lnTo>
                    <a:pt x="19229" y="9153"/>
                  </a:lnTo>
                  <a:cubicBezTo>
                    <a:pt x="19100" y="8913"/>
                    <a:pt x="18856" y="8751"/>
                    <a:pt x="18558" y="8751"/>
                  </a:cubicBezTo>
                  <a:cubicBezTo>
                    <a:pt x="18260" y="8751"/>
                    <a:pt x="18016" y="8913"/>
                    <a:pt x="17886" y="9153"/>
                  </a:cubicBezTo>
                  <a:lnTo>
                    <a:pt x="17886" y="9153"/>
                  </a:lnTo>
                  <a:cubicBezTo>
                    <a:pt x="17757" y="8913"/>
                    <a:pt x="17513" y="8751"/>
                    <a:pt x="17215" y="8751"/>
                  </a:cubicBezTo>
                  <a:cubicBezTo>
                    <a:pt x="16917" y="8751"/>
                    <a:pt x="16673" y="8913"/>
                    <a:pt x="16543" y="9153"/>
                  </a:cubicBezTo>
                  <a:lnTo>
                    <a:pt x="16543" y="9153"/>
                  </a:lnTo>
                  <a:cubicBezTo>
                    <a:pt x="16414" y="8913"/>
                    <a:pt x="16170" y="8751"/>
                    <a:pt x="15872" y="8751"/>
                  </a:cubicBezTo>
                  <a:cubicBezTo>
                    <a:pt x="15581" y="8751"/>
                    <a:pt x="15325" y="8905"/>
                    <a:pt x="15181" y="9136"/>
                  </a:cubicBezTo>
                  <a:lnTo>
                    <a:pt x="15181" y="9136"/>
                  </a:lnTo>
                  <a:cubicBezTo>
                    <a:pt x="15040" y="8905"/>
                    <a:pt x="14793" y="8751"/>
                    <a:pt x="14529" y="8751"/>
                  </a:cubicBezTo>
                  <a:close/>
                  <a:moveTo>
                    <a:pt x="2279" y="11518"/>
                  </a:moveTo>
                  <a:lnTo>
                    <a:pt x="2320" y="11559"/>
                  </a:lnTo>
                  <a:lnTo>
                    <a:pt x="2279" y="11640"/>
                  </a:lnTo>
                  <a:lnTo>
                    <a:pt x="692" y="11640"/>
                  </a:lnTo>
                  <a:lnTo>
                    <a:pt x="651" y="11559"/>
                  </a:lnTo>
                  <a:lnTo>
                    <a:pt x="692" y="11518"/>
                  </a:lnTo>
                  <a:close/>
                  <a:moveTo>
                    <a:pt x="13105" y="11518"/>
                  </a:moveTo>
                  <a:lnTo>
                    <a:pt x="13145" y="11559"/>
                  </a:lnTo>
                  <a:lnTo>
                    <a:pt x="13105" y="11640"/>
                  </a:lnTo>
                  <a:lnTo>
                    <a:pt x="8994" y="11640"/>
                  </a:lnTo>
                  <a:lnTo>
                    <a:pt x="8913" y="11559"/>
                  </a:lnTo>
                  <a:lnTo>
                    <a:pt x="8994" y="11518"/>
                  </a:lnTo>
                  <a:close/>
                  <a:moveTo>
                    <a:pt x="692" y="10867"/>
                  </a:moveTo>
                  <a:cubicBezTo>
                    <a:pt x="326" y="10867"/>
                    <a:pt x="0" y="11193"/>
                    <a:pt x="0" y="11559"/>
                  </a:cubicBezTo>
                  <a:cubicBezTo>
                    <a:pt x="0" y="11966"/>
                    <a:pt x="326" y="12291"/>
                    <a:pt x="692" y="12291"/>
                  </a:cubicBezTo>
                  <a:lnTo>
                    <a:pt x="2279" y="12291"/>
                  </a:lnTo>
                  <a:cubicBezTo>
                    <a:pt x="2686" y="12291"/>
                    <a:pt x="3012" y="11966"/>
                    <a:pt x="3012" y="11559"/>
                  </a:cubicBezTo>
                  <a:cubicBezTo>
                    <a:pt x="3012" y="11193"/>
                    <a:pt x="2686" y="10867"/>
                    <a:pt x="2279" y="10867"/>
                  </a:cubicBezTo>
                  <a:close/>
                  <a:moveTo>
                    <a:pt x="8994" y="10867"/>
                  </a:moveTo>
                  <a:cubicBezTo>
                    <a:pt x="8587" y="10867"/>
                    <a:pt x="8262" y="11193"/>
                    <a:pt x="8262" y="11559"/>
                  </a:cubicBezTo>
                  <a:cubicBezTo>
                    <a:pt x="8262" y="11966"/>
                    <a:pt x="8587" y="12291"/>
                    <a:pt x="8994" y="12291"/>
                  </a:cubicBezTo>
                  <a:lnTo>
                    <a:pt x="13105" y="12291"/>
                  </a:lnTo>
                  <a:cubicBezTo>
                    <a:pt x="13512" y="12291"/>
                    <a:pt x="13837" y="11966"/>
                    <a:pt x="13837" y="11559"/>
                  </a:cubicBezTo>
                  <a:cubicBezTo>
                    <a:pt x="13837" y="11193"/>
                    <a:pt x="13512" y="10867"/>
                    <a:pt x="13105" y="10867"/>
                  </a:cubicBezTo>
                  <a:close/>
                  <a:moveTo>
                    <a:pt x="14529" y="13146"/>
                  </a:moveTo>
                  <a:cubicBezTo>
                    <a:pt x="14570" y="13146"/>
                    <a:pt x="14610" y="13187"/>
                    <a:pt x="14610" y="13268"/>
                  </a:cubicBezTo>
                  <a:cubicBezTo>
                    <a:pt x="14610" y="13309"/>
                    <a:pt x="14570" y="13350"/>
                    <a:pt x="14529" y="13350"/>
                  </a:cubicBezTo>
                  <a:lnTo>
                    <a:pt x="14407" y="13268"/>
                  </a:lnTo>
                  <a:lnTo>
                    <a:pt x="14529" y="13146"/>
                  </a:lnTo>
                  <a:close/>
                  <a:moveTo>
                    <a:pt x="15872" y="13146"/>
                  </a:moveTo>
                  <a:cubicBezTo>
                    <a:pt x="15913" y="13146"/>
                    <a:pt x="15994" y="13187"/>
                    <a:pt x="15994" y="13268"/>
                  </a:cubicBezTo>
                  <a:cubicBezTo>
                    <a:pt x="15994" y="13309"/>
                    <a:pt x="15913" y="13350"/>
                    <a:pt x="15872" y="13350"/>
                  </a:cubicBezTo>
                  <a:lnTo>
                    <a:pt x="15750" y="13268"/>
                  </a:lnTo>
                  <a:lnTo>
                    <a:pt x="15872" y="13146"/>
                  </a:lnTo>
                  <a:close/>
                  <a:moveTo>
                    <a:pt x="17215" y="13146"/>
                  </a:moveTo>
                  <a:cubicBezTo>
                    <a:pt x="17256" y="13146"/>
                    <a:pt x="17337" y="13187"/>
                    <a:pt x="17337" y="13268"/>
                  </a:cubicBezTo>
                  <a:cubicBezTo>
                    <a:pt x="17337" y="13309"/>
                    <a:pt x="17256" y="13350"/>
                    <a:pt x="17215" y="13350"/>
                  </a:cubicBezTo>
                  <a:lnTo>
                    <a:pt x="17093" y="13268"/>
                  </a:lnTo>
                  <a:lnTo>
                    <a:pt x="17215" y="13146"/>
                  </a:lnTo>
                  <a:close/>
                  <a:moveTo>
                    <a:pt x="18558" y="13146"/>
                  </a:moveTo>
                  <a:cubicBezTo>
                    <a:pt x="18639" y="13146"/>
                    <a:pt x="18680" y="13187"/>
                    <a:pt x="18680" y="13268"/>
                  </a:cubicBezTo>
                  <a:cubicBezTo>
                    <a:pt x="18680" y="13309"/>
                    <a:pt x="18639" y="13350"/>
                    <a:pt x="18558" y="13350"/>
                  </a:cubicBezTo>
                  <a:lnTo>
                    <a:pt x="18436" y="13268"/>
                  </a:lnTo>
                  <a:lnTo>
                    <a:pt x="18558" y="13146"/>
                  </a:lnTo>
                  <a:close/>
                  <a:moveTo>
                    <a:pt x="19901" y="13146"/>
                  </a:moveTo>
                  <a:lnTo>
                    <a:pt x="20023" y="13268"/>
                  </a:lnTo>
                  <a:lnTo>
                    <a:pt x="19901" y="13350"/>
                  </a:lnTo>
                  <a:cubicBezTo>
                    <a:pt x="19860" y="13350"/>
                    <a:pt x="19779" y="13309"/>
                    <a:pt x="19779" y="13268"/>
                  </a:cubicBezTo>
                  <a:cubicBezTo>
                    <a:pt x="19779" y="13187"/>
                    <a:pt x="19860" y="13146"/>
                    <a:pt x="19901" y="13146"/>
                  </a:cubicBezTo>
                  <a:close/>
                  <a:moveTo>
                    <a:pt x="21244" y="13146"/>
                  </a:moveTo>
                  <a:lnTo>
                    <a:pt x="21366" y="13268"/>
                  </a:lnTo>
                  <a:lnTo>
                    <a:pt x="21244" y="13350"/>
                  </a:lnTo>
                  <a:cubicBezTo>
                    <a:pt x="21203" y="13350"/>
                    <a:pt x="21163" y="13309"/>
                    <a:pt x="21163" y="13268"/>
                  </a:cubicBezTo>
                  <a:cubicBezTo>
                    <a:pt x="21163" y="13187"/>
                    <a:pt x="21203" y="13146"/>
                    <a:pt x="21244" y="13146"/>
                  </a:cubicBezTo>
                  <a:close/>
                  <a:moveTo>
                    <a:pt x="2279" y="13309"/>
                  </a:moveTo>
                  <a:lnTo>
                    <a:pt x="2320" y="13390"/>
                  </a:lnTo>
                  <a:lnTo>
                    <a:pt x="2279" y="13431"/>
                  </a:lnTo>
                  <a:lnTo>
                    <a:pt x="692" y="13431"/>
                  </a:lnTo>
                  <a:lnTo>
                    <a:pt x="651" y="13390"/>
                  </a:lnTo>
                  <a:lnTo>
                    <a:pt x="692" y="13309"/>
                  </a:lnTo>
                  <a:close/>
                  <a:moveTo>
                    <a:pt x="13105" y="13309"/>
                  </a:moveTo>
                  <a:lnTo>
                    <a:pt x="13145" y="13390"/>
                  </a:lnTo>
                  <a:lnTo>
                    <a:pt x="13105" y="13431"/>
                  </a:lnTo>
                  <a:lnTo>
                    <a:pt x="8994" y="13431"/>
                  </a:lnTo>
                  <a:lnTo>
                    <a:pt x="8913" y="13390"/>
                  </a:lnTo>
                  <a:lnTo>
                    <a:pt x="8994" y="13309"/>
                  </a:lnTo>
                  <a:close/>
                  <a:moveTo>
                    <a:pt x="692" y="12658"/>
                  </a:moveTo>
                  <a:cubicBezTo>
                    <a:pt x="326" y="12658"/>
                    <a:pt x="0" y="12983"/>
                    <a:pt x="0" y="13390"/>
                  </a:cubicBezTo>
                  <a:cubicBezTo>
                    <a:pt x="0" y="13756"/>
                    <a:pt x="326" y="14082"/>
                    <a:pt x="692" y="14082"/>
                  </a:cubicBezTo>
                  <a:lnTo>
                    <a:pt x="2279" y="14082"/>
                  </a:lnTo>
                  <a:cubicBezTo>
                    <a:pt x="2686" y="14082"/>
                    <a:pt x="3012" y="13756"/>
                    <a:pt x="3012" y="13390"/>
                  </a:cubicBezTo>
                  <a:cubicBezTo>
                    <a:pt x="3012" y="12983"/>
                    <a:pt x="2686" y="12658"/>
                    <a:pt x="2279" y="12658"/>
                  </a:cubicBezTo>
                  <a:close/>
                  <a:moveTo>
                    <a:pt x="14529" y="12454"/>
                  </a:moveTo>
                  <a:cubicBezTo>
                    <a:pt x="14161" y="12454"/>
                    <a:pt x="13848" y="12702"/>
                    <a:pt x="13748" y="13038"/>
                  </a:cubicBezTo>
                  <a:lnTo>
                    <a:pt x="13748" y="13038"/>
                  </a:lnTo>
                  <a:cubicBezTo>
                    <a:pt x="13624" y="12811"/>
                    <a:pt x="13384" y="12658"/>
                    <a:pt x="13105" y="12658"/>
                  </a:cubicBezTo>
                  <a:lnTo>
                    <a:pt x="8994" y="12658"/>
                  </a:lnTo>
                  <a:cubicBezTo>
                    <a:pt x="8587" y="12658"/>
                    <a:pt x="8262" y="12983"/>
                    <a:pt x="8262" y="13390"/>
                  </a:cubicBezTo>
                  <a:cubicBezTo>
                    <a:pt x="8262" y="13756"/>
                    <a:pt x="8587" y="14082"/>
                    <a:pt x="8994" y="14082"/>
                  </a:cubicBezTo>
                  <a:lnTo>
                    <a:pt x="13105" y="14082"/>
                  </a:lnTo>
                  <a:cubicBezTo>
                    <a:pt x="13430" y="14082"/>
                    <a:pt x="13704" y="13874"/>
                    <a:pt x="13800" y="13603"/>
                  </a:cubicBezTo>
                  <a:lnTo>
                    <a:pt x="13800" y="13603"/>
                  </a:lnTo>
                  <a:cubicBezTo>
                    <a:pt x="13934" y="13856"/>
                    <a:pt x="14211" y="14041"/>
                    <a:pt x="14529" y="14041"/>
                  </a:cubicBezTo>
                  <a:cubicBezTo>
                    <a:pt x="14793" y="14041"/>
                    <a:pt x="15040" y="13887"/>
                    <a:pt x="15181" y="13667"/>
                  </a:cubicBezTo>
                  <a:lnTo>
                    <a:pt x="15181" y="13667"/>
                  </a:lnTo>
                  <a:cubicBezTo>
                    <a:pt x="15325" y="13887"/>
                    <a:pt x="15581" y="14041"/>
                    <a:pt x="15872" y="14041"/>
                  </a:cubicBezTo>
                  <a:cubicBezTo>
                    <a:pt x="16170" y="14041"/>
                    <a:pt x="16414" y="13879"/>
                    <a:pt x="16543" y="13651"/>
                  </a:cubicBezTo>
                  <a:lnTo>
                    <a:pt x="16543" y="13651"/>
                  </a:lnTo>
                  <a:cubicBezTo>
                    <a:pt x="16673" y="13879"/>
                    <a:pt x="16917" y="14041"/>
                    <a:pt x="17215" y="14041"/>
                  </a:cubicBezTo>
                  <a:cubicBezTo>
                    <a:pt x="17513" y="14041"/>
                    <a:pt x="17757" y="13879"/>
                    <a:pt x="17886" y="13651"/>
                  </a:cubicBezTo>
                  <a:lnTo>
                    <a:pt x="17886" y="13651"/>
                  </a:lnTo>
                  <a:cubicBezTo>
                    <a:pt x="18016" y="13879"/>
                    <a:pt x="18260" y="14041"/>
                    <a:pt x="18558" y="14041"/>
                  </a:cubicBezTo>
                  <a:cubicBezTo>
                    <a:pt x="18856" y="14041"/>
                    <a:pt x="19100" y="13879"/>
                    <a:pt x="19229" y="13651"/>
                  </a:cubicBezTo>
                  <a:lnTo>
                    <a:pt x="19229" y="13651"/>
                  </a:lnTo>
                  <a:cubicBezTo>
                    <a:pt x="19359" y="13879"/>
                    <a:pt x="19603" y="14041"/>
                    <a:pt x="19901" y="14041"/>
                  </a:cubicBezTo>
                  <a:cubicBezTo>
                    <a:pt x="20192" y="14041"/>
                    <a:pt x="20448" y="13887"/>
                    <a:pt x="20592" y="13667"/>
                  </a:cubicBezTo>
                  <a:lnTo>
                    <a:pt x="20592" y="13667"/>
                  </a:lnTo>
                  <a:cubicBezTo>
                    <a:pt x="20733" y="13887"/>
                    <a:pt x="20980" y="14041"/>
                    <a:pt x="21244" y="14041"/>
                  </a:cubicBezTo>
                  <a:cubicBezTo>
                    <a:pt x="21692" y="14041"/>
                    <a:pt x="22058" y="13675"/>
                    <a:pt x="22058" y="13268"/>
                  </a:cubicBezTo>
                  <a:cubicBezTo>
                    <a:pt x="22058" y="12820"/>
                    <a:pt x="21692" y="12454"/>
                    <a:pt x="21244" y="12454"/>
                  </a:cubicBezTo>
                  <a:cubicBezTo>
                    <a:pt x="20980" y="12454"/>
                    <a:pt x="20733" y="12609"/>
                    <a:pt x="20592" y="12839"/>
                  </a:cubicBezTo>
                  <a:lnTo>
                    <a:pt x="20592" y="12839"/>
                  </a:lnTo>
                  <a:cubicBezTo>
                    <a:pt x="20448" y="12609"/>
                    <a:pt x="20192" y="12454"/>
                    <a:pt x="19901" y="12454"/>
                  </a:cubicBezTo>
                  <a:cubicBezTo>
                    <a:pt x="19603" y="12454"/>
                    <a:pt x="19359" y="12616"/>
                    <a:pt x="19229" y="12857"/>
                  </a:cubicBezTo>
                  <a:lnTo>
                    <a:pt x="19229" y="12857"/>
                  </a:lnTo>
                  <a:cubicBezTo>
                    <a:pt x="19100" y="12616"/>
                    <a:pt x="18856" y="12454"/>
                    <a:pt x="18558" y="12454"/>
                  </a:cubicBezTo>
                  <a:cubicBezTo>
                    <a:pt x="18260" y="12454"/>
                    <a:pt x="18016" y="12616"/>
                    <a:pt x="17886" y="12857"/>
                  </a:cubicBezTo>
                  <a:lnTo>
                    <a:pt x="17886" y="12857"/>
                  </a:lnTo>
                  <a:cubicBezTo>
                    <a:pt x="17757" y="12616"/>
                    <a:pt x="17513" y="12454"/>
                    <a:pt x="17215" y="12454"/>
                  </a:cubicBezTo>
                  <a:cubicBezTo>
                    <a:pt x="16917" y="12454"/>
                    <a:pt x="16673" y="12616"/>
                    <a:pt x="16543" y="12857"/>
                  </a:cubicBezTo>
                  <a:lnTo>
                    <a:pt x="16543" y="12857"/>
                  </a:lnTo>
                  <a:cubicBezTo>
                    <a:pt x="16414" y="12616"/>
                    <a:pt x="16170" y="12454"/>
                    <a:pt x="15872" y="12454"/>
                  </a:cubicBezTo>
                  <a:cubicBezTo>
                    <a:pt x="15581" y="12454"/>
                    <a:pt x="15325" y="12609"/>
                    <a:pt x="15181" y="12839"/>
                  </a:cubicBezTo>
                  <a:lnTo>
                    <a:pt x="15181" y="12839"/>
                  </a:lnTo>
                  <a:cubicBezTo>
                    <a:pt x="15040" y="12609"/>
                    <a:pt x="14793" y="12454"/>
                    <a:pt x="14529" y="124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35"/>
            <p:cNvSpPr/>
            <p:nvPr/>
          </p:nvSpPr>
          <p:spPr>
            <a:xfrm>
              <a:off x="3304325" y="295362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6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3"/>
                    <a:pt x="163" y="856"/>
                    <a:pt x="366" y="856"/>
                  </a:cubicBezTo>
                  <a:lnTo>
                    <a:pt x="1954" y="856"/>
                  </a:lnTo>
                  <a:cubicBezTo>
                    <a:pt x="2157" y="856"/>
                    <a:pt x="2360" y="693"/>
                    <a:pt x="2360" y="489"/>
                  </a:cubicBezTo>
                  <a:cubicBezTo>
                    <a:pt x="2360" y="245"/>
                    <a:pt x="2157" y="82"/>
                    <a:pt x="1954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5"/>
                    <a:pt x="3337" y="489"/>
                  </a:cubicBezTo>
                  <a:cubicBezTo>
                    <a:pt x="3337" y="693"/>
                    <a:pt x="3500" y="856"/>
                    <a:pt x="3703" y="856"/>
                  </a:cubicBezTo>
                  <a:lnTo>
                    <a:pt x="7855" y="856"/>
                  </a:lnTo>
                  <a:cubicBezTo>
                    <a:pt x="8058" y="856"/>
                    <a:pt x="8221" y="693"/>
                    <a:pt x="8221" y="489"/>
                  </a:cubicBezTo>
                  <a:cubicBezTo>
                    <a:pt x="8221" y="245"/>
                    <a:pt x="8058" y="82"/>
                    <a:pt x="7855" y="82"/>
                  </a:cubicBezTo>
                  <a:close/>
                  <a:moveTo>
                    <a:pt x="9605" y="1"/>
                  </a:moveTo>
                  <a:cubicBezTo>
                    <a:pt x="9360" y="1"/>
                    <a:pt x="9157" y="204"/>
                    <a:pt x="9157" y="489"/>
                  </a:cubicBezTo>
                  <a:cubicBezTo>
                    <a:pt x="9157" y="733"/>
                    <a:pt x="9360" y="937"/>
                    <a:pt x="9605" y="937"/>
                  </a:cubicBezTo>
                  <a:cubicBezTo>
                    <a:pt x="9849" y="937"/>
                    <a:pt x="10052" y="733"/>
                    <a:pt x="10052" y="489"/>
                  </a:cubicBezTo>
                  <a:cubicBezTo>
                    <a:pt x="10052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3" y="1"/>
                    <a:pt x="10500" y="204"/>
                    <a:pt x="10500" y="489"/>
                  </a:cubicBezTo>
                  <a:cubicBezTo>
                    <a:pt x="10500" y="733"/>
                    <a:pt x="10703" y="937"/>
                    <a:pt x="10948" y="937"/>
                  </a:cubicBezTo>
                  <a:cubicBezTo>
                    <a:pt x="11192" y="937"/>
                    <a:pt x="11395" y="733"/>
                    <a:pt x="11395" y="489"/>
                  </a:cubicBezTo>
                  <a:cubicBezTo>
                    <a:pt x="11395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6" y="1"/>
                    <a:pt x="11843" y="204"/>
                    <a:pt x="11843" y="489"/>
                  </a:cubicBezTo>
                  <a:cubicBezTo>
                    <a:pt x="11843" y="733"/>
                    <a:pt x="12046" y="937"/>
                    <a:pt x="12291" y="937"/>
                  </a:cubicBezTo>
                  <a:cubicBezTo>
                    <a:pt x="12535" y="937"/>
                    <a:pt x="12738" y="733"/>
                    <a:pt x="12738" y="489"/>
                  </a:cubicBezTo>
                  <a:cubicBezTo>
                    <a:pt x="12738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89" y="1"/>
                    <a:pt x="13186" y="204"/>
                    <a:pt x="13186" y="489"/>
                  </a:cubicBezTo>
                  <a:cubicBezTo>
                    <a:pt x="13186" y="733"/>
                    <a:pt x="13389" y="937"/>
                    <a:pt x="13634" y="937"/>
                  </a:cubicBezTo>
                  <a:cubicBezTo>
                    <a:pt x="13878" y="937"/>
                    <a:pt x="14081" y="733"/>
                    <a:pt x="14081" y="489"/>
                  </a:cubicBezTo>
                  <a:cubicBezTo>
                    <a:pt x="14081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2" y="1"/>
                    <a:pt x="14529" y="204"/>
                    <a:pt x="14529" y="489"/>
                  </a:cubicBezTo>
                  <a:cubicBezTo>
                    <a:pt x="14529" y="733"/>
                    <a:pt x="14732" y="937"/>
                    <a:pt x="14977" y="937"/>
                  </a:cubicBezTo>
                  <a:cubicBezTo>
                    <a:pt x="15221" y="937"/>
                    <a:pt x="15424" y="733"/>
                    <a:pt x="15424" y="489"/>
                  </a:cubicBezTo>
                  <a:cubicBezTo>
                    <a:pt x="15424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5" y="1"/>
                    <a:pt x="15872" y="204"/>
                    <a:pt x="15872" y="489"/>
                  </a:cubicBezTo>
                  <a:cubicBezTo>
                    <a:pt x="15872" y="733"/>
                    <a:pt x="16075" y="937"/>
                    <a:pt x="16320" y="937"/>
                  </a:cubicBezTo>
                  <a:cubicBezTo>
                    <a:pt x="16564" y="937"/>
                    <a:pt x="16767" y="733"/>
                    <a:pt x="16767" y="489"/>
                  </a:cubicBezTo>
                  <a:cubicBezTo>
                    <a:pt x="16767" y="204"/>
                    <a:pt x="16564" y="1"/>
                    <a:pt x="16320" y="1"/>
                  </a:cubicBezTo>
                  <a:close/>
                  <a:moveTo>
                    <a:pt x="366" y="1873"/>
                  </a:moveTo>
                  <a:cubicBezTo>
                    <a:pt x="163" y="1873"/>
                    <a:pt x="0" y="2036"/>
                    <a:pt x="0" y="2280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4" y="2646"/>
                  </a:lnTo>
                  <a:cubicBezTo>
                    <a:pt x="2157" y="2646"/>
                    <a:pt x="2360" y="2483"/>
                    <a:pt x="2360" y="2280"/>
                  </a:cubicBezTo>
                  <a:cubicBezTo>
                    <a:pt x="2360" y="2036"/>
                    <a:pt x="2157" y="1873"/>
                    <a:pt x="1954" y="1873"/>
                  </a:cubicBezTo>
                  <a:close/>
                  <a:moveTo>
                    <a:pt x="3703" y="1873"/>
                  </a:moveTo>
                  <a:cubicBezTo>
                    <a:pt x="3500" y="1873"/>
                    <a:pt x="3337" y="2036"/>
                    <a:pt x="3337" y="2280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55" y="2646"/>
                  </a:lnTo>
                  <a:cubicBezTo>
                    <a:pt x="8058" y="2646"/>
                    <a:pt x="8221" y="2483"/>
                    <a:pt x="8221" y="2280"/>
                  </a:cubicBezTo>
                  <a:cubicBezTo>
                    <a:pt x="8221" y="2036"/>
                    <a:pt x="8058" y="1873"/>
                    <a:pt x="7855" y="1873"/>
                  </a:cubicBezTo>
                  <a:close/>
                  <a:moveTo>
                    <a:pt x="366" y="3664"/>
                  </a:moveTo>
                  <a:cubicBezTo>
                    <a:pt x="163" y="3664"/>
                    <a:pt x="0" y="3867"/>
                    <a:pt x="0" y="4071"/>
                  </a:cubicBezTo>
                  <a:cubicBezTo>
                    <a:pt x="0" y="4274"/>
                    <a:pt x="163" y="4437"/>
                    <a:pt x="366" y="4437"/>
                  </a:cubicBezTo>
                  <a:lnTo>
                    <a:pt x="1954" y="4437"/>
                  </a:lnTo>
                  <a:cubicBezTo>
                    <a:pt x="2157" y="4437"/>
                    <a:pt x="2360" y="4274"/>
                    <a:pt x="2360" y="4071"/>
                  </a:cubicBezTo>
                  <a:cubicBezTo>
                    <a:pt x="2360" y="3867"/>
                    <a:pt x="2157" y="3664"/>
                    <a:pt x="1954" y="3664"/>
                  </a:cubicBezTo>
                  <a:close/>
                  <a:moveTo>
                    <a:pt x="3703" y="3664"/>
                  </a:moveTo>
                  <a:cubicBezTo>
                    <a:pt x="3500" y="3664"/>
                    <a:pt x="3337" y="3867"/>
                    <a:pt x="3337" y="4071"/>
                  </a:cubicBezTo>
                  <a:cubicBezTo>
                    <a:pt x="3337" y="4274"/>
                    <a:pt x="3500" y="4437"/>
                    <a:pt x="3703" y="4437"/>
                  </a:cubicBezTo>
                  <a:lnTo>
                    <a:pt x="7855" y="4437"/>
                  </a:lnTo>
                  <a:cubicBezTo>
                    <a:pt x="8058" y="4437"/>
                    <a:pt x="8221" y="4274"/>
                    <a:pt x="8221" y="4071"/>
                  </a:cubicBezTo>
                  <a:cubicBezTo>
                    <a:pt x="8221" y="3867"/>
                    <a:pt x="8058" y="3664"/>
                    <a:pt x="7855" y="3664"/>
                  </a:cubicBezTo>
                  <a:close/>
                  <a:moveTo>
                    <a:pt x="9605" y="3623"/>
                  </a:moveTo>
                  <a:cubicBezTo>
                    <a:pt x="9360" y="3623"/>
                    <a:pt x="9157" y="3826"/>
                    <a:pt x="9157" y="4071"/>
                  </a:cubicBezTo>
                  <a:cubicBezTo>
                    <a:pt x="9157" y="4315"/>
                    <a:pt x="9360" y="4518"/>
                    <a:pt x="9605" y="4518"/>
                  </a:cubicBezTo>
                  <a:cubicBezTo>
                    <a:pt x="9849" y="4518"/>
                    <a:pt x="10052" y="4315"/>
                    <a:pt x="10052" y="4071"/>
                  </a:cubicBezTo>
                  <a:cubicBezTo>
                    <a:pt x="10052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3" y="3623"/>
                    <a:pt x="10500" y="3826"/>
                    <a:pt x="10500" y="4071"/>
                  </a:cubicBezTo>
                  <a:cubicBezTo>
                    <a:pt x="10500" y="4315"/>
                    <a:pt x="10703" y="4518"/>
                    <a:pt x="10948" y="4518"/>
                  </a:cubicBezTo>
                  <a:cubicBezTo>
                    <a:pt x="11192" y="4518"/>
                    <a:pt x="11395" y="4315"/>
                    <a:pt x="11395" y="4071"/>
                  </a:cubicBezTo>
                  <a:cubicBezTo>
                    <a:pt x="11395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6" y="3623"/>
                    <a:pt x="11843" y="3826"/>
                    <a:pt x="11843" y="4071"/>
                  </a:cubicBezTo>
                  <a:cubicBezTo>
                    <a:pt x="11843" y="4315"/>
                    <a:pt x="12046" y="4518"/>
                    <a:pt x="12291" y="4518"/>
                  </a:cubicBezTo>
                  <a:cubicBezTo>
                    <a:pt x="12535" y="4518"/>
                    <a:pt x="12738" y="4315"/>
                    <a:pt x="12738" y="4071"/>
                  </a:cubicBezTo>
                  <a:cubicBezTo>
                    <a:pt x="12738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89" y="3623"/>
                    <a:pt x="13186" y="3826"/>
                    <a:pt x="13186" y="4071"/>
                  </a:cubicBezTo>
                  <a:cubicBezTo>
                    <a:pt x="13186" y="4315"/>
                    <a:pt x="13389" y="4518"/>
                    <a:pt x="13634" y="4518"/>
                  </a:cubicBezTo>
                  <a:cubicBezTo>
                    <a:pt x="13878" y="4518"/>
                    <a:pt x="14081" y="4315"/>
                    <a:pt x="14081" y="4071"/>
                  </a:cubicBezTo>
                  <a:cubicBezTo>
                    <a:pt x="14081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2" y="3623"/>
                    <a:pt x="14529" y="3826"/>
                    <a:pt x="14529" y="4071"/>
                  </a:cubicBezTo>
                  <a:cubicBezTo>
                    <a:pt x="14529" y="4315"/>
                    <a:pt x="14732" y="4518"/>
                    <a:pt x="14977" y="4518"/>
                  </a:cubicBezTo>
                  <a:cubicBezTo>
                    <a:pt x="15221" y="4518"/>
                    <a:pt x="15424" y="4315"/>
                    <a:pt x="15424" y="4071"/>
                  </a:cubicBezTo>
                  <a:cubicBezTo>
                    <a:pt x="15424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5" y="3623"/>
                    <a:pt x="15872" y="3826"/>
                    <a:pt x="15872" y="4071"/>
                  </a:cubicBezTo>
                  <a:cubicBezTo>
                    <a:pt x="15872" y="4315"/>
                    <a:pt x="16075" y="4518"/>
                    <a:pt x="16320" y="4518"/>
                  </a:cubicBezTo>
                  <a:cubicBezTo>
                    <a:pt x="16564" y="4518"/>
                    <a:pt x="16767" y="4315"/>
                    <a:pt x="16767" y="4071"/>
                  </a:cubicBezTo>
                  <a:cubicBezTo>
                    <a:pt x="16767" y="3826"/>
                    <a:pt x="16564" y="3623"/>
                    <a:pt x="16320" y="3623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58"/>
                    <a:pt x="0" y="5861"/>
                  </a:cubicBezTo>
                  <a:cubicBezTo>
                    <a:pt x="0" y="6065"/>
                    <a:pt x="163" y="6228"/>
                    <a:pt x="366" y="6228"/>
                  </a:cubicBezTo>
                  <a:lnTo>
                    <a:pt x="1954" y="6228"/>
                  </a:lnTo>
                  <a:cubicBezTo>
                    <a:pt x="2157" y="6228"/>
                    <a:pt x="2360" y="6065"/>
                    <a:pt x="2360" y="5861"/>
                  </a:cubicBezTo>
                  <a:cubicBezTo>
                    <a:pt x="2360" y="5658"/>
                    <a:pt x="2157" y="5454"/>
                    <a:pt x="1954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58"/>
                    <a:pt x="3337" y="5861"/>
                  </a:cubicBezTo>
                  <a:cubicBezTo>
                    <a:pt x="3337" y="6065"/>
                    <a:pt x="3500" y="6228"/>
                    <a:pt x="3703" y="6228"/>
                  </a:cubicBezTo>
                  <a:lnTo>
                    <a:pt x="7855" y="6228"/>
                  </a:lnTo>
                  <a:cubicBezTo>
                    <a:pt x="8058" y="6228"/>
                    <a:pt x="8221" y="6065"/>
                    <a:pt x="8221" y="5861"/>
                  </a:cubicBezTo>
                  <a:cubicBezTo>
                    <a:pt x="8221" y="5658"/>
                    <a:pt x="8058" y="5454"/>
                    <a:pt x="7855" y="5454"/>
                  </a:cubicBezTo>
                  <a:close/>
                  <a:moveTo>
                    <a:pt x="366" y="7286"/>
                  </a:moveTo>
                  <a:cubicBezTo>
                    <a:pt x="163" y="7286"/>
                    <a:pt x="0" y="7448"/>
                    <a:pt x="0" y="7652"/>
                  </a:cubicBezTo>
                  <a:cubicBezTo>
                    <a:pt x="0" y="7855"/>
                    <a:pt x="163" y="8059"/>
                    <a:pt x="366" y="8059"/>
                  </a:cubicBezTo>
                  <a:lnTo>
                    <a:pt x="1954" y="8059"/>
                  </a:lnTo>
                  <a:cubicBezTo>
                    <a:pt x="2157" y="8059"/>
                    <a:pt x="2360" y="7855"/>
                    <a:pt x="2360" y="7652"/>
                  </a:cubicBezTo>
                  <a:cubicBezTo>
                    <a:pt x="2360" y="7448"/>
                    <a:pt x="2157" y="7286"/>
                    <a:pt x="1954" y="7286"/>
                  </a:cubicBezTo>
                  <a:close/>
                  <a:moveTo>
                    <a:pt x="3703" y="7286"/>
                  </a:moveTo>
                  <a:cubicBezTo>
                    <a:pt x="3500" y="7286"/>
                    <a:pt x="3337" y="7448"/>
                    <a:pt x="3337" y="7652"/>
                  </a:cubicBezTo>
                  <a:cubicBezTo>
                    <a:pt x="3337" y="7855"/>
                    <a:pt x="3500" y="8059"/>
                    <a:pt x="3703" y="8059"/>
                  </a:cubicBezTo>
                  <a:lnTo>
                    <a:pt x="7855" y="8059"/>
                  </a:lnTo>
                  <a:cubicBezTo>
                    <a:pt x="8058" y="8059"/>
                    <a:pt x="8221" y="7855"/>
                    <a:pt x="8221" y="7652"/>
                  </a:cubicBezTo>
                  <a:cubicBezTo>
                    <a:pt x="8221" y="7448"/>
                    <a:pt x="8058" y="7286"/>
                    <a:pt x="7855" y="7286"/>
                  </a:cubicBezTo>
                  <a:close/>
                  <a:moveTo>
                    <a:pt x="14203" y="8791"/>
                  </a:moveTo>
                  <a:cubicBezTo>
                    <a:pt x="13959" y="8791"/>
                    <a:pt x="13756" y="8995"/>
                    <a:pt x="13756" y="9239"/>
                  </a:cubicBezTo>
                  <a:cubicBezTo>
                    <a:pt x="13756" y="9483"/>
                    <a:pt x="13959" y="9687"/>
                    <a:pt x="14203" y="9687"/>
                  </a:cubicBezTo>
                  <a:cubicBezTo>
                    <a:pt x="14448" y="9687"/>
                    <a:pt x="14651" y="9483"/>
                    <a:pt x="14651" y="9239"/>
                  </a:cubicBezTo>
                  <a:cubicBezTo>
                    <a:pt x="14651" y="8995"/>
                    <a:pt x="14448" y="8791"/>
                    <a:pt x="14203" y="8791"/>
                  </a:cubicBezTo>
                  <a:close/>
                  <a:moveTo>
                    <a:pt x="15546" y="8791"/>
                  </a:moveTo>
                  <a:cubicBezTo>
                    <a:pt x="15302" y="8791"/>
                    <a:pt x="15099" y="8995"/>
                    <a:pt x="15099" y="9239"/>
                  </a:cubicBezTo>
                  <a:cubicBezTo>
                    <a:pt x="15099" y="9483"/>
                    <a:pt x="15302" y="9687"/>
                    <a:pt x="15546" y="9687"/>
                  </a:cubicBezTo>
                  <a:cubicBezTo>
                    <a:pt x="15791" y="9687"/>
                    <a:pt x="15994" y="9483"/>
                    <a:pt x="15994" y="9239"/>
                  </a:cubicBezTo>
                  <a:cubicBezTo>
                    <a:pt x="15994" y="8995"/>
                    <a:pt x="15791" y="8791"/>
                    <a:pt x="15546" y="8791"/>
                  </a:cubicBezTo>
                  <a:close/>
                  <a:moveTo>
                    <a:pt x="16889" y="8791"/>
                  </a:moveTo>
                  <a:cubicBezTo>
                    <a:pt x="16645" y="8791"/>
                    <a:pt x="16442" y="8995"/>
                    <a:pt x="16442" y="9239"/>
                  </a:cubicBezTo>
                  <a:cubicBezTo>
                    <a:pt x="16442" y="9483"/>
                    <a:pt x="16645" y="9687"/>
                    <a:pt x="16889" y="9687"/>
                  </a:cubicBezTo>
                  <a:cubicBezTo>
                    <a:pt x="17134" y="9687"/>
                    <a:pt x="17337" y="9483"/>
                    <a:pt x="17337" y="9239"/>
                  </a:cubicBezTo>
                  <a:cubicBezTo>
                    <a:pt x="17337" y="8995"/>
                    <a:pt x="17134" y="8791"/>
                    <a:pt x="16889" y="8791"/>
                  </a:cubicBezTo>
                  <a:close/>
                  <a:moveTo>
                    <a:pt x="18232" y="8791"/>
                  </a:moveTo>
                  <a:cubicBezTo>
                    <a:pt x="17988" y="8791"/>
                    <a:pt x="17785" y="8995"/>
                    <a:pt x="17785" y="9239"/>
                  </a:cubicBezTo>
                  <a:cubicBezTo>
                    <a:pt x="17785" y="9483"/>
                    <a:pt x="17988" y="9687"/>
                    <a:pt x="18232" y="9687"/>
                  </a:cubicBezTo>
                  <a:cubicBezTo>
                    <a:pt x="18477" y="9687"/>
                    <a:pt x="18680" y="9483"/>
                    <a:pt x="18680" y="9239"/>
                  </a:cubicBezTo>
                  <a:cubicBezTo>
                    <a:pt x="18680" y="8995"/>
                    <a:pt x="18477" y="8791"/>
                    <a:pt x="18232" y="8791"/>
                  </a:cubicBezTo>
                  <a:close/>
                  <a:moveTo>
                    <a:pt x="19575" y="8791"/>
                  </a:moveTo>
                  <a:cubicBezTo>
                    <a:pt x="19331" y="8791"/>
                    <a:pt x="19128" y="8995"/>
                    <a:pt x="19128" y="9239"/>
                  </a:cubicBezTo>
                  <a:cubicBezTo>
                    <a:pt x="19128" y="9483"/>
                    <a:pt x="19331" y="9687"/>
                    <a:pt x="19575" y="9687"/>
                  </a:cubicBezTo>
                  <a:cubicBezTo>
                    <a:pt x="19820" y="9687"/>
                    <a:pt x="20023" y="9483"/>
                    <a:pt x="20023" y="9239"/>
                  </a:cubicBezTo>
                  <a:cubicBezTo>
                    <a:pt x="20023" y="8995"/>
                    <a:pt x="19820" y="8791"/>
                    <a:pt x="19575" y="8791"/>
                  </a:cubicBezTo>
                  <a:close/>
                  <a:moveTo>
                    <a:pt x="20918" y="8791"/>
                  </a:moveTo>
                  <a:cubicBezTo>
                    <a:pt x="20674" y="8791"/>
                    <a:pt x="20471" y="8995"/>
                    <a:pt x="20471" y="9239"/>
                  </a:cubicBezTo>
                  <a:cubicBezTo>
                    <a:pt x="20471" y="9483"/>
                    <a:pt x="20674" y="9687"/>
                    <a:pt x="20918" y="9687"/>
                  </a:cubicBezTo>
                  <a:cubicBezTo>
                    <a:pt x="21163" y="9687"/>
                    <a:pt x="21366" y="9483"/>
                    <a:pt x="21366" y="9239"/>
                  </a:cubicBezTo>
                  <a:cubicBezTo>
                    <a:pt x="21366" y="8995"/>
                    <a:pt x="21163" y="8791"/>
                    <a:pt x="20918" y="8791"/>
                  </a:cubicBezTo>
                  <a:close/>
                  <a:moveTo>
                    <a:pt x="366" y="9076"/>
                  </a:moveTo>
                  <a:cubicBezTo>
                    <a:pt x="163" y="9076"/>
                    <a:pt x="0" y="9239"/>
                    <a:pt x="0" y="9443"/>
                  </a:cubicBezTo>
                  <a:cubicBezTo>
                    <a:pt x="0" y="9646"/>
                    <a:pt x="163" y="9850"/>
                    <a:pt x="366" y="9850"/>
                  </a:cubicBezTo>
                  <a:lnTo>
                    <a:pt x="1954" y="9850"/>
                  </a:lnTo>
                  <a:cubicBezTo>
                    <a:pt x="2157" y="9850"/>
                    <a:pt x="2360" y="9646"/>
                    <a:pt x="2360" y="9443"/>
                  </a:cubicBezTo>
                  <a:cubicBezTo>
                    <a:pt x="2360" y="9239"/>
                    <a:pt x="2157" y="9076"/>
                    <a:pt x="1954" y="9076"/>
                  </a:cubicBezTo>
                  <a:close/>
                  <a:moveTo>
                    <a:pt x="8669" y="9076"/>
                  </a:moveTo>
                  <a:cubicBezTo>
                    <a:pt x="8424" y="9076"/>
                    <a:pt x="8262" y="9239"/>
                    <a:pt x="8262" y="9443"/>
                  </a:cubicBezTo>
                  <a:cubicBezTo>
                    <a:pt x="8262" y="9646"/>
                    <a:pt x="8424" y="9850"/>
                    <a:pt x="8669" y="9850"/>
                  </a:cubicBezTo>
                  <a:lnTo>
                    <a:pt x="12779" y="9850"/>
                  </a:lnTo>
                  <a:cubicBezTo>
                    <a:pt x="12982" y="9850"/>
                    <a:pt x="13145" y="9646"/>
                    <a:pt x="13145" y="9443"/>
                  </a:cubicBezTo>
                  <a:cubicBezTo>
                    <a:pt x="13145" y="9239"/>
                    <a:pt x="12982" y="9076"/>
                    <a:pt x="12779" y="9076"/>
                  </a:cubicBezTo>
                  <a:close/>
                  <a:moveTo>
                    <a:pt x="366" y="10867"/>
                  </a:moveTo>
                  <a:cubicBezTo>
                    <a:pt x="163" y="10867"/>
                    <a:pt x="0" y="11030"/>
                    <a:pt x="0" y="11233"/>
                  </a:cubicBezTo>
                  <a:cubicBezTo>
                    <a:pt x="0" y="11478"/>
                    <a:pt x="163" y="11640"/>
                    <a:pt x="366" y="11640"/>
                  </a:cubicBezTo>
                  <a:lnTo>
                    <a:pt x="1954" y="11640"/>
                  </a:lnTo>
                  <a:cubicBezTo>
                    <a:pt x="2157" y="11640"/>
                    <a:pt x="2360" y="11478"/>
                    <a:pt x="2360" y="11233"/>
                  </a:cubicBezTo>
                  <a:cubicBezTo>
                    <a:pt x="2360" y="11030"/>
                    <a:pt x="2157" y="10867"/>
                    <a:pt x="1954" y="10867"/>
                  </a:cubicBezTo>
                  <a:close/>
                  <a:moveTo>
                    <a:pt x="8669" y="10867"/>
                  </a:moveTo>
                  <a:cubicBezTo>
                    <a:pt x="8424" y="10867"/>
                    <a:pt x="8262" y="11030"/>
                    <a:pt x="8262" y="11233"/>
                  </a:cubicBezTo>
                  <a:cubicBezTo>
                    <a:pt x="8262" y="11478"/>
                    <a:pt x="8424" y="11640"/>
                    <a:pt x="8669" y="11640"/>
                  </a:cubicBezTo>
                  <a:lnTo>
                    <a:pt x="12779" y="11640"/>
                  </a:lnTo>
                  <a:cubicBezTo>
                    <a:pt x="12982" y="11640"/>
                    <a:pt x="13145" y="11478"/>
                    <a:pt x="13145" y="11233"/>
                  </a:cubicBezTo>
                  <a:cubicBezTo>
                    <a:pt x="13145" y="11030"/>
                    <a:pt x="12982" y="10867"/>
                    <a:pt x="12779" y="10867"/>
                  </a:cubicBezTo>
                  <a:close/>
                  <a:moveTo>
                    <a:pt x="14203" y="12495"/>
                  </a:moveTo>
                  <a:cubicBezTo>
                    <a:pt x="13959" y="12495"/>
                    <a:pt x="13756" y="12698"/>
                    <a:pt x="13756" y="12943"/>
                  </a:cubicBezTo>
                  <a:cubicBezTo>
                    <a:pt x="13756" y="13187"/>
                    <a:pt x="13959" y="13390"/>
                    <a:pt x="14203" y="13390"/>
                  </a:cubicBezTo>
                  <a:cubicBezTo>
                    <a:pt x="14448" y="13390"/>
                    <a:pt x="14651" y="13187"/>
                    <a:pt x="14651" y="12943"/>
                  </a:cubicBezTo>
                  <a:cubicBezTo>
                    <a:pt x="14651" y="12698"/>
                    <a:pt x="14448" y="12495"/>
                    <a:pt x="14203" y="12495"/>
                  </a:cubicBezTo>
                  <a:close/>
                  <a:moveTo>
                    <a:pt x="15546" y="12495"/>
                  </a:moveTo>
                  <a:cubicBezTo>
                    <a:pt x="15302" y="12495"/>
                    <a:pt x="15099" y="12698"/>
                    <a:pt x="15099" y="12943"/>
                  </a:cubicBezTo>
                  <a:cubicBezTo>
                    <a:pt x="15099" y="13187"/>
                    <a:pt x="15302" y="13390"/>
                    <a:pt x="15546" y="13390"/>
                  </a:cubicBezTo>
                  <a:cubicBezTo>
                    <a:pt x="15791" y="13390"/>
                    <a:pt x="15994" y="13187"/>
                    <a:pt x="15994" y="12943"/>
                  </a:cubicBezTo>
                  <a:cubicBezTo>
                    <a:pt x="15994" y="12698"/>
                    <a:pt x="15791" y="12495"/>
                    <a:pt x="15546" y="12495"/>
                  </a:cubicBezTo>
                  <a:close/>
                  <a:moveTo>
                    <a:pt x="16889" y="12495"/>
                  </a:moveTo>
                  <a:cubicBezTo>
                    <a:pt x="16645" y="12495"/>
                    <a:pt x="16442" y="12698"/>
                    <a:pt x="16442" y="12943"/>
                  </a:cubicBezTo>
                  <a:cubicBezTo>
                    <a:pt x="16442" y="13187"/>
                    <a:pt x="16645" y="13390"/>
                    <a:pt x="16889" y="13390"/>
                  </a:cubicBezTo>
                  <a:cubicBezTo>
                    <a:pt x="17134" y="13390"/>
                    <a:pt x="17337" y="13187"/>
                    <a:pt x="17337" y="12943"/>
                  </a:cubicBezTo>
                  <a:cubicBezTo>
                    <a:pt x="17337" y="12698"/>
                    <a:pt x="17134" y="12495"/>
                    <a:pt x="16889" y="12495"/>
                  </a:cubicBezTo>
                  <a:close/>
                  <a:moveTo>
                    <a:pt x="18232" y="12495"/>
                  </a:moveTo>
                  <a:cubicBezTo>
                    <a:pt x="17988" y="12495"/>
                    <a:pt x="17785" y="12698"/>
                    <a:pt x="17785" y="12943"/>
                  </a:cubicBezTo>
                  <a:cubicBezTo>
                    <a:pt x="17785" y="13187"/>
                    <a:pt x="17988" y="13390"/>
                    <a:pt x="18232" y="13390"/>
                  </a:cubicBezTo>
                  <a:cubicBezTo>
                    <a:pt x="18477" y="13390"/>
                    <a:pt x="18680" y="13187"/>
                    <a:pt x="18680" y="12943"/>
                  </a:cubicBezTo>
                  <a:cubicBezTo>
                    <a:pt x="18680" y="12698"/>
                    <a:pt x="18477" y="12495"/>
                    <a:pt x="18232" y="12495"/>
                  </a:cubicBezTo>
                  <a:close/>
                  <a:moveTo>
                    <a:pt x="19575" y="12495"/>
                  </a:moveTo>
                  <a:cubicBezTo>
                    <a:pt x="19331" y="12495"/>
                    <a:pt x="19128" y="12698"/>
                    <a:pt x="19128" y="12943"/>
                  </a:cubicBezTo>
                  <a:cubicBezTo>
                    <a:pt x="19128" y="13187"/>
                    <a:pt x="19331" y="13390"/>
                    <a:pt x="19575" y="13390"/>
                  </a:cubicBezTo>
                  <a:cubicBezTo>
                    <a:pt x="19820" y="13390"/>
                    <a:pt x="20023" y="13187"/>
                    <a:pt x="20023" y="12943"/>
                  </a:cubicBezTo>
                  <a:cubicBezTo>
                    <a:pt x="20023" y="12698"/>
                    <a:pt x="19820" y="12495"/>
                    <a:pt x="19575" y="12495"/>
                  </a:cubicBezTo>
                  <a:close/>
                  <a:moveTo>
                    <a:pt x="20918" y="12495"/>
                  </a:moveTo>
                  <a:cubicBezTo>
                    <a:pt x="20674" y="12495"/>
                    <a:pt x="20471" y="12698"/>
                    <a:pt x="20471" y="12943"/>
                  </a:cubicBezTo>
                  <a:cubicBezTo>
                    <a:pt x="20471" y="13187"/>
                    <a:pt x="20674" y="13390"/>
                    <a:pt x="20918" y="13390"/>
                  </a:cubicBezTo>
                  <a:cubicBezTo>
                    <a:pt x="21163" y="13390"/>
                    <a:pt x="21366" y="13187"/>
                    <a:pt x="21366" y="12943"/>
                  </a:cubicBezTo>
                  <a:cubicBezTo>
                    <a:pt x="21366" y="12698"/>
                    <a:pt x="21163" y="12495"/>
                    <a:pt x="20918" y="12495"/>
                  </a:cubicBezTo>
                  <a:close/>
                  <a:moveTo>
                    <a:pt x="366" y="12658"/>
                  </a:moveTo>
                  <a:cubicBezTo>
                    <a:pt x="163" y="12658"/>
                    <a:pt x="0" y="12821"/>
                    <a:pt x="0" y="13065"/>
                  </a:cubicBezTo>
                  <a:cubicBezTo>
                    <a:pt x="0" y="13268"/>
                    <a:pt x="163" y="13431"/>
                    <a:pt x="366" y="13431"/>
                  </a:cubicBezTo>
                  <a:lnTo>
                    <a:pt x="1954" y="13431"/>
                  </a:lnTo>
                  <a:cubicBezTo>
                    <a:pt x="2157" y="13431"/>
                    <a:pt x="2360" y="13268"/>
                    <a:pt x="2360" y="13065"/>
                  </a:cubicBezTo>
                  <a:cubicBezTo>
                    <a:pt x="2360" y="12821"/>
                    <a:pt x="2157" y="12658"/>
                    <a:pt x="1954" y="12658"/>
                  </a:cubicBezTo>
                  <a:close/>
                  <a:moveTo>
                    <a:pt x="8669" y="12658"/>
                  </a:moveTo>
                  <a:cubicBezTo>
                    <a:pt x="8424" y="12658"/>
                    <a:pt x="8262" y="12821"/>
                    <a:pt x="8262" y="13065"/>
                  </a:cubicBezTo>
                  <a:cubicBezTo>
                    <a:pt x="8262" y="13268"/>
                    <a:pt x="8424" y="13431"/>
                    <a:pt x="8669" y="13431"/>
                  </a:cubicBezTo>
                  <a:lnTo>
                    <a:pt x="12779" y="13431"/>
                  </a:lnTo>
                  <a:cubicBezTo>
                    <a:pt x="12982" y="13431"/>
                    <a:pt x="13145" y="13268"/>
                    <a:pt x="13145" y="13065"/>
                  </a:cubicBezTo>
                  <a:cubicBezTo>
                    <a:pt x="13145" y="12821"/>
                    <a:pt x="12982" y="12658"/>
                    <a:pt x="12779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35"/>
            <p:cNvSpPr/>
            <p:nvPr/>
          </p:nvSpPr>
          <p:spPr>
            <a:xfrm>
              <a:off x="3304325" y="3321950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6" y="82"/>
                  </a:moveTo>
                  <a:cubicBezTo>
                    <a:pt x="163" y="82"/>
                    <a:pt x="0" y="244"/>
                    <a:pt x="0" y="448"/>
                  </a:cubicBezTo>
                  <a:cubicBezTo>
                    <a:pt x="0" y="692"/>
                    <a:pt x="163" y="855"/>
                    <a:pt x="366" y="855"/>
                  </a:cubicBezTo>
                  <a:lnTo>
                    <a:pt x="1954" y="855"/>
                  </a:lnTo>
                  <a:cubicBezTo>
                    <a:pt x="2157" y="855"/>
                    <a:pt x="2360" y="692"/>
                    <a:pt x="2360" y="448"/>
                  </a:cubicBezTo>
                  <a:cubicBezTo>
                    <a:pt x="2360" y="244"/>
                    <a:pt x="2157" y="82"/>
                    <a:pt x="1954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4"/>
                    <a:pt x="3337" y="448"/>
                  </a:cubicBezTo>
                  <a:cubicBezTo>
                    <a:pt x="3337" y="692"/>
                    <a:pt x="3500" y="855"/>
                    <a:pt x="3703" y="855"/>
                  </a:cubicBezTo>
                  <a:lnTo>
                    <a:pt x="7855" y="855"/>
                  </a:lnTo>
                  <a:cubicBezTo>
                    <a:pt x="8058" y="855"/>
                    <a:pt x="8221" y="692"/>
                    <a:pt x="8221" y="448"/>
                  </a:cubicBezTo>
                  <a:cubicBezTo>
                    <a:pt x="8221" y="244"/>
                    <a:pt x="8058" y="82"/>
                    <a:pt x="7855" y="82"/>
                  </a:cubicBezTo>
                  <a:close/>
                  <a:moveTo>
                    <a:pt x="9605" y="0"/>
                  </a:moveTo>
                  <a:cubicBezTo>
                    <a:pt x="9360" y="0"/>
                    <a:pt x="9157" y="204"/>
                    <a:pt x="9157" y="448"/>
                  </a:cubicBezTo>
                  <a:cubicBezTo>
                    <a:pt x="9157" y="692"/>
                    <a:pt x="9360" y="896"/>
                    <a:pt x="9605" y="896"/>
                  </a:cubicBezTo>
                  <a:cubicBezTo>
                    <a:pt x="9849" y="896"/>
                    <a:pt x="10052" y="692"/>
                    <a:pt x="10052" y="448"/>
                  </a:cubicBezTo>
                  <a:cubicBezTo>
                    <a:pt x="10052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3" y="0"/>
                    <a:pt x="10500" y="204"/>
                    <a:pt x="10500" y="448"/>
                  </a:cubicBezTo>
                  <a:cubicBezTo>
                    <a:pt x="10500" y="692"/>
                    <a:pt x="10703" y="896"/>
                    <a:pt x="10948" y="896"/>
                  </a:cubicBezTo>
                  <a:cubicBezTo>
                    <a:pt x="11192" y="896"/>
                    <a:pt x="11395" y="692"/>
                    <a:pt x="11395" y="448"/>
                  </a:cubicBezTo>
                  <a:cubicBezTo>
                    <a:pt x="11395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6" y="0"/>
                    <a:pt x="11843" y="204"/>
                    <a:pt x="11843" y="448"/>
                  </a:cubicBezTo>
                  <a:cubicBezTo>
                    <a:pt x="11843" y="692"/>
                    <a:pt x="12046" y="896"/>
                    <a:pt x="12291" y="896"/>
                  </a:cubicBezTo>
                  <a:cubicBezTo>
                    <a:pt x="12535" y="896"/>
                    <a:pt x="12738" y="692"/>
                    <a:pt x="12738" y="448"/>
                  </a:cubicBezTo>
                  <a:cubicBezTo>
                    <a:pt x="12738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89" y="0"/>
                    <a:pt x="13186" y="204"/>
                    <a:pt x="13186" y="448"/>
                  </a:cubicBezTo>
                  <a:cubicBezTo>
                    <a:pt x="13186" y="692"/>
                    <a:pt x="13389" y="896"/>
                    <a:pt x="13634" y="896"/>
                  </a:cubicBezTo>
                  <a:cubicBezTo>
                    <a:pt x="13878" y="896"/>
                    <a:pt x="14081" y="692"/>
                    <a:pt x="14081" y="448"/>
                  </a:cubicBezTo>
                  <a:cubicBezTo>
                    <a:pt x="14081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2" y="0"/>
                    <a:pt x="14529" y="204"/>
                    <a:pt x="14529" y="448"/>
                  </a:cubicBezTo>
                  <a:cubicBezTo>
                    <a:pt x="14529" y="692"/>
                    <a:pt x="14732" y="896"/>
                    <a:pt x="14977" y="896"/>
                  </a:cubicBezTo>
                  <a:cubicBezTo>
                    <a:pt x="15221" y="896"/>
                    <a:pt x="15424" y="692"/>
                    <a:pt x="15424" y="448"/>
                  </a:cubicBezTo>
                  <a:cubicBezTo>
                    <a:pt x="15424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5" y="0"/>
                    <a:pt x="15872" y="204"/>
                    <a:pt x="15872" y="448"/>
                  </a:cubicBezTo>
                  <a:cubicBezTo>
                    <a:pt x="15872" y="692"/>
                    <a:pt x="16075" y="896"/>
                    <a:pt x="16320" y="896"/>
                  </a:cubicBezTo>
                  <a:cubicBezTo>
                    <a:pt x="16564" y="896"/>
                    <a:pt x="16767" y="692"/>
                    <a:pt x="16767" y="448"/>
                  </a:cubicBezTo>
                  <a:cubicBezTo>
                    <a:pt x="16767" y="204"/>
                    <a:pt x="16564" y="0"/>
                    <a:pt x="16320" y="0"/>
                  </a:cubicBezTo>
                  <a:close/>
                  <a:moveTo>
                    <a:pt x="366" y="1872"/>
                  </a:moveTo>
                  <a:cubicBezTo>
                    <a:pt x="163" y="1872"/>
                    <a:pt x="0" y="2035"/>
                    <a:pt x="0" y="2239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4" y="2646"/>
                  </a:lnTo>
                  <a:cubicBezTo>
                    <a:pt x="2157" y="2646"/>
                    <a:pt x="2360" y="2483"/>
                    <a:pt x="2360" y="2239"/>
                  </a:cubicBezTo>
                  <a:cubicBezTo>
                    <a:pt x="2360" y="2035"/>
                    <a:pt x="2157" y="1872"/>
                    <a:pt x="1954" y="1872"/>
                  </a:cubicBezTo>
                  <a:close/>
                  <a:moveTo>
                    <a:pt x="3703" y="1872"/>
                  </a:moveTo>
                  <a:cubicBezTo>
                    <a:pt x="3500" y="1872"/>
                    <a:pt x="3337" y="2035"/>
                    <a:pt x="3337" y="2239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55" y="2646"/>
                  </a:lnTo>
                  <a:cubicBezTo>
                    <a:pt x="8058" y="2646"/>
                    <a:pt x="8221" y="2483"/>
                    <a:pt x="8221" y="2239"/>
                  </a:cubicBezTo>
                  <a:cubicBezTo>
                    <a:pt x="8221" y="2035"/>
                    <a:pt x="8058" y="1872"/>
                    <a:pt x="7855" y="1872"/>
                  </a:cubicBezTo>
                  <a:close/>
                  <a:moveTo>
                    <a:pt x="366" y="3663"/>
                  </a:moveTo>
                  <a:cubicBezTo>
                    <a:pt x="163" y="3663"/>
                    <a:pt x="0" y="3826"/>
                    <a:pt x="0" y="4070"/>
                  </a:cubicBezTo>
                  <a:cubicBezTo>
                    <a:pt x="0" y="4273"/>
                    <a:pt x="163" y="4436"/>
                    <a:pt x="366" y="4436"/>
                  </a:cubicBezTo>
                  <a:lnTo>
                    <a:pt x="1954" y="4436"/>
                  </a:lnTo>
                  <a:cubicBezTo>
                    <a:pt x="2157" y="4436"/>
                    <a:pt x="2360" y="4273"/>
                    <a:pt x="2360" y="4070"/>
                  </a:cubicBezTo>
                  <a:cubicBezTo>
                    <a:pt x="2360" y="3826"/>
                    <a:pt x="2157" y="3663"/>
                    <a:pt x="1954" y="3663"/>
                  </a:cubicBezTo>
                  <a:close/>
                  <a:moveTo>
                    <a:pt x="3703" y="3663"/>
                  </a:moveTo>
                  <a:cubicBezTo>
                    <a:pt x="3500" y="3663"/>
                    <a:pt x="3337" y="3826"/>
                    <a:pt x="3337" y="4070"/>
                  </a:cubicBezTo>
                  <a:cubicBezTo>
                    <a:pt x="3337" y="4273"/>
                    <a:pt x="3500" y="4436"/>
                    <a:pt x="3703" y="4436"/>
                  </a:cubicBezTo>
                  <a:lnTo>
                    <a:pt x="7855" y="4436"/>
                  </a:lnTo>
                  <a:cubicBezTo>
                    <a:pt x="8058" y="4436"/>
                    <a:pt x="8221" y="4273"/>
                    <a:pt x="8221" y="4070"/>
                  </a:cubicBezTo>
                  <a:cubicBezTo>
                    <a:pt x="8221" y="3826"/>
                    <a:pt x="8058" y="3663"/>
                    <a:pt x="7855" y="3663"/>
                  </a:cubicBezTo>
                  <a:close/>
                  <a:moveTo>
                    <a:pt x="9605" y="3622"/>
                  </a:moveTo>
                  <a:cubicBezTo>
                    <a:pt x="9360" y="3622"/>
                    <a:pt x="9157" y="3785"/>
                    <a:pt x="9157" y="4070"/>
                  </a:cubicBezTo>
                  <a:cubicBezTo>
                    <a:pt x="9157" y="4314"/>
                    <a:pt x="9360" y="4518"/>
                    <a:pt x="9605" y="4518"/>
                  </a:cubicBezTo>
                  <a:cubicBezTo>
                    <a:pt x="9849" y="4518"/>
                    <a:pt x="10052" y="4314"/>
                    <a:pt x="10052" y="4070"/>
                  </a:cubicBezTo>
                  <a:cubicBezTo>
                    <a:pt x="10052" y="3785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3" y="3622"/>
                    <a:pt x="10500" y="3785"/>
                    <a:pt x="10500" y="4070"/>
                  </a:cubicBezTo>
                  <a:cubicBezTo>
                    <a:pt x="10500" y="4314"/>
                    <a:pt x="10703" y="4518"/>
                    <a:pt x="10948" y="4518"/>
                  </a:cubicBezTo>
                  <a:cubicBezTo>
                    <a:pt x="11192" y="4518"/>
                    <a:pt x="11395" y="4314"/>
                    <a:pt x="11395" y="4070"/>
                  </a:cubicBezTo>
                  <a:cubicBezTo>
                    <a:pt x="11395" y="3785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6" y="3622"/>
                    <a:pt x="11843" y="3785"/>
                    <a:pt x="11843" y="4070"/>
                  </a:cubicBezTo>
                  <a:cubicBezTo>
                    <a:pt x="11843" y="4314"/>
                    <a:pt x="12046" y="4518"/>
                    <a:pt x="12291" y="4518"/>
                  </a:cubicBezTo>
                  <a:cubicBezTo>
                    <a:pt x="12535" y="4518"/>
                    <a:pt x="12738" y="4314"/>
                    <a:pt x="12738" y="4070"/>
                  </a:cubicBezTo>
                  <a:cubicBezTo>
                    <a:pt x="12738" y="3785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89" y="3622"/>
                    <a:pt x="13186" y="3785"/>
                    <a:pt x="13186" y="4070"/>
                  </a:cubicBezTo>
                  <a:cubicBezTo>
                    <a:pt x="13186" y="4314"/>
                    <a:pt x="13389" y="4518"/>
                    <a:pt x="13634" y="4518"/>
                  </a:cubicBezTo>
                  <a:cubicBezTo>
                    <a:pt x="13878" y="4518"/>
                    <a:pt x="14081" y="4314"/>
                    <a:pt x="14081" y="4070"/>
                  </a:cubicBezTo>
                  <a:cubicBezTo>
                    <a:pt x="14081" y="3785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2" y="3622"/>
                    <a:pt x="14529" y="3785"/>
                    <a:pt x="14529" y="4070"/>
                  </a:cubicBezTo>
                  <a:cubicBezTo>
                    <a:pt x="14529" y="4314"/>
                    <a:pt x="14732" y="4518"/>
                    <a:pt x="14977" y="4518"/>
                  </a:cubicBezTo>
                  <a:cubicBezTo>
                    <a:pt x="15221" y="4518"/>
                    <a:pt x="15424" y="4314"/>
                    <a:pt x="15424" y="4070"/>
                  </a:cubicBezTo>
                  <a:cubicBezTo>
                    <a:pt x="15424" y="3785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5" y="3622"/>
                    <a:pt x="15872" y="3785"/>
                    <a:pt x="15872" y="4070"/>
                  </a:cubicBezTo>
                  <a:cubicBezTo>
                    <a:pt x="15872" y="4314"/>
                    <a:pt x="16075" y="4518"/>
                    <a:pt x="16320" y="4518"/>
                  </a:cubicBezTo>
                  <a:cubicBezTo>
                    <a:pt x="16564" y="4518"/>
                    <a:pt x="16767" y="4314"/>
                    <a:pt x="16767" y="4070"/>
                  </a:cubicBezTo>
                  <a:cubicBezTo>
                    <a:pt x="16767" y="3785"/>
                    <a:pt x="16564" y="3622"/>
                    <a:pt x="16320" y="3622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17"/>
                    <a:pt x="0" y="5861"/>
                  </a:cubicBezTo>
                  <a:cubicBezTo>
                    <a:pt x="0" y="6064"/>
                    <a:pt x="163" y="6227"/>
                    <a:pt x="366" y="6227"/>
                  </a:cubicBezTo>
                  <a:lnTo>
                    <a:pt x="1954" y="6227"/>
                  </a:lnTo>
                  <a:cubicBezTo>
                    <a:pt x="2157" y="6227"/>
                    <a:pt x="2360" y="6064"/>
                    <a:pt x="2360" y="5861"/>
                  </a:cubicBezTo>
                  <a:cubicBezTo>
                    <a:pt x="2360" y="5617"/>
                    <a:pt x="2157" y="5454"/>
                    <a:pt x="1954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17"/>
                    <a:pt x="3337" y="5861"/>
                  </a:cubicBezTo>
                  <a:cubicBezTo>
                    <a:pt x="3337" y="6064"/>
                    <a:pt x="3500" y="6227"/>
                    <a:pt x="3703" y="6227"/>
                  </a:cubicBezTo>
                  <a:lnTo>
                    <a:pt x="7855" y="6227"/>
                  </a:lnTo>
                  <a:cubicBezTo>
                    <a:pt x="8058" y="6227"/>
                    <a:pt x="8221" y="6064"/>
                    <a:pt x="8221" y="5861"/>
                  </a:cubicBezTo>
                  <a:cubicBezTo>
                    <a:pt x="8221" y="5617"/>
                    <a:pt x="8058" y="5454"/>
                    <a:pt x="7855" y="5454"/>
                  </a:cubicBezTo>
                  <a:close/>
                  <a:moveTo>
                    <a:pt x="366" y="7244"/>
                  </a:moveTo>
                  <a:cubicBezTo>
                    <a:pt x="163" y="7244"/>
                    <a:pt x="0" y="7448"/>
                    <a:pt x="0" y="7651"/>
                  </a:cubicBezTo>
                  <a:cubicBezTo>
                    <a:pt x="0" y="7855"/>
                    <a:pt x="163" y="8018"/>
                    <a:pt x="366" y="8018"/>
                  </a:cubicBezTo>
                  <a:lnTo>
                    <a:pt x="1954" y="8018"/>
                  </a:lnTo>
                  <a:cubicBezTo>
                    <a:pt x="2157" y="8018"/>
                    <a:pt x="2360" y="7855"/>
                    <a:pt x="2360" y="7651"/>
                  </a:cubicBezTo>
                  <a:cubicBezTo>
                    <a:pt x="2360" y="7448"/>
                    <a:pt x="2157" y="7244"/>
                    <a:pt x="1954" y="7244"/>
                  </a:cubicBezTo>
                  <a:close/>
                  <a:moveTo>
                    <a:pt x="3703" y="7244"/>
                  </a:moveTo>
                  <a:cubicBezTo>
                    <a:pt x="3500" y="7244"/>
                    <a:pt x="3337" y="7448"/>
                    <a:pt x="3337" y="7651"/>
                  </a:cubicBezTo>
                  <a:cubicBezTo>
                    <a:pt x="3337" y="7855"/>
                    <a:pt x="3500" y="8018"/>
                    <a:pt x="3703" y="8018"/>
                  </a:cubicBezTo>
                  <a:lnTo>
                    <a:pt x="7855" y="8018"/>
                  </a:lnTo>
                  <a:cubicBezTo>
                    <a:pt x="8058" y="8018"/>
                    <a:pt x="8221" y="7855"/>
                    <a:pt x="8221" y="7651"/>
                  </a:cubicBezTo>
                  <a:cubicBezTo>
                    <a:pt x="8221" y="7448"/>
                    <a:pt x="8058" y="7244"/>
                    <a:pt x="7855" y="7244"/>
                  </a:cubicBezTo>
                  <a:close/>
                  <a:moveTo>
                    <a:pt x="14203" y="8750"/>
                  </a:moveTo>
                  <a:cubicBezTo>
                    <a:pt x="13959" y="8750"/>
                    <a:pt x="13756" y="8954"/>
                    <a:pt x="13756" y="9198"/>
                  </a:cubicBezTo>
                  <a:cubicBezTo>
                    <a:pt x="13756" y="9483"/>
                    <a:pt x="13959" y="9686"/>
                    <a:pt x="14203" y="9686"/>
                  </a:cubicBezTo>
                  <a:cubicBezTo>
                    <a:pt x="14448" y="9686"/>
                    <a:pt x="14651" y="9483"/>
                    <a:pt x="14651" y="9198"/>
                  </a:cubicBezTo>
                  <a:cubicBezTo>
                    <a:pt x="14651" y="8954"/>
                    <a:pt x="14448" y="8750"/>
                    <a:pt x="14203" y="8750"/>
                  </a:cubicBezTo>
                  <a:close/>
                  <a:moveTo>
                    <a:pt x="15546" y="8750"/>
                  </a:moveTo>
                  <a:cubicBezTo>
                    <a:pt x="15302" y="8750"/>
                    <a:pt x="15099" y="8954"/>
                    <a:pt x="15099" y="9198"/>
                  </a:cubicBezTo>
                  <a:cubicBezTo>
                    <a:pt x="15099" y="9483"/>
                    <a:pt x="15302" y="9686"/>
                    <a:pt x="15546" y="9686"/>
                  </a:cubicBezTo>
                  <a:cubicBezTo>
                    <a:pt x="15791" y="9686"/>
                    <a:pt x="15994" y="9483"/>
                    <a:pt x="15994" y="9198"/>
                  </a:cubicBezTo>
                  <a:cubicBezTo>
                    <a:pt x="15994" y="8954"/>
                    <a:pt x="15791" y="8750"/>
                    <a:pt x="15546" y="8750"/>
                  </a:cubicBezTo>
                  <a:close/>
                  <a:moveTo>
                    <a:pt x="16889" y="8750"/>
                  </a:moveTo>
                  <a:cubicBezTo>
                    <a:pt x="16645" y="8750"/>
                    <a:pt x="16442" y="8954"/>
                    <a:pt x="16442" y="9198"/>
                  </a:cubicBezTo>
                  <a:cubicBezTo>
                    <a:pt x="16442" y="9483"/>
                    <a:pt x="16645" y="9686"/>
                    <a:pt x="16889" y="9686"/>
                  </a:cubicBezTo>
                  <a:cubicBezTo>
                    <a:pt x="17134" y="9686"/>
                    <a:pt x="17337" y="9483"/>
                    <a:pt x="17337" y="9198"/>
                  </a:cubicBezTo>
                  <a:cubicBezTo>
                    <a:pt x="17337" y="8954"/>
                    <a:pt x="17134" y="8750"/>
                    <a:pt x="16889" y="8750"/>
                  </a:cubicBezTo>
                  <a:close/>
                  <a:moveTo>
                    <a:pt x="18232" y="8750"/>
                  </a:moveTo>
                  <a:cubicBezTo>
                    <a:pt x="17988" y="8750"/>
                    <a:pt x="17785" y="8954"/>
                    <a:pt x="17785" y="9198"/>
                  </a:cubicBezTo>
                  <a:cubicBezTo>
                    <a:pt x="17785" y="9483"/>
                    <a:pt x="17988" y="9686"/>
                    <a:pt x="18232" y="9686"/>
                  </a:cubicBezTo>
                  <a:cubicBezTo>
                    <a:pt x="18477" y="9686"/>
                    <a:pt x="18680" y="9483"/>
                    <a:pt x="18680" y="9198"/>
                  </a:cubicBezTo>
                  <a:cubicBezTo>
                    <a:pt x="18680" y="8954"/>
                    <a:pt x="18477" y="8750"/>
                    <a:pt x="18232" y="8750"/>
                  </a:cubicBezTo>
                  <a:close/>
                  <a:moveTo>
                    <a:pt x="19575" y="8750"/>
                  </a:moveTo>
                  <a:cubicBezTo>
                    <a:pt x="19331" y="8750"/>
                    <a:pt x="19128" y="8954"/>
                    <a:pt x="19128" y="9198"/>
                  </a:cubicBezTo>
                  <a:cubicBezTo>
                    <a:pt x="19128" y="9483"/>
                    <a:pt x="19331" y="9686"/>
                    <a:pt x="19575" y="9686"/>
                  </a:cubicBezTo>
                  <a:cubicBezTo>
                    <a:pt x="19820" y="9686"/>
                    <a:pt x="20023" y="9483"/>
                    <a:pt x="20023" y="9198"/>
                  </a:cubicBezTo>
                  <a:cubicBezTo>
                    <a:pt x="20023" y="8954"/>
                    <a:pt x="19820" y="8750"/>
                    <a:pt x="19575" y="8750"/>
                  </a:cubicBezTo>
                  <a:close/>
                  <a:moveTo>
                    <a:pt x="20918" y="8750"/>
                  </a:moveTo>
                  <a:cubicBezTo>
                    <a:pt x="20674" y="8750"/>
                    <a:pt x="20471" y="8954"/>
                    <a:pt x="20471" y="9198"/>
                  </a:cubicBezTo>
                  <a:cubicBezTo>
                    <a:pt x="20471" y="9483"/>
                    <a:pt x="20674" y="9686"/>
                    <a:pt x="20918" y="9686"/>
                  </a:cubicBezTo>
                  <a:cubicBezTo>
                    <a:pt x="21163" y="9686"/>
                    <a:pt x="21366" y="9483"/>
                    <a:pt x="21366" y="9198"/>
                  </a:cubicBezTo>
                  <a:cubicBezTo>
                    <a:pt x="21366" y="8954"/>
                    <a:pt x="21163" y="8750"/>
                    <a:pt x="20918" y="8750"/>
                  </a:cubicBezTo>
                  <a:close/>
                  <a:moveTo>
                    <a:pt x="366" y="9035"/>
                  </a:moveTo>
                  <a:cubicBezTo>
                    <a:pt x="163" y="9035"/>
                    <a:pt x="0" y="9239"/>
                    <a:pt x="0" y="9442"/>
                  </a:cubicBezTo>
                  <a:cubicBezTo>
                    <a:pt x="0" y="9646"/>
                    <a:pt x="163" y="9849"/>
                    <a:pt x="366" y="9849"/>
                  </a:cubicBezTo>
                  <a:lnTo>
                    <a:pt x="1954" y="9849"/>
                  </a:lnTo>
                  <a:cubicBezTo>
                    <a:pt x="2157" y="9849"/>
                    <a:pt x="2360" y="9646"/>
                    <a:pt x="2360" y="9442"/>
                  </a:cubicBezTo>
                  <a:cubicBezTo>
                    <a:pt x="2360" y="9239"/>
                    <a:pt x="2157" y="9035"/>
                    <a:pt x="1954" y="9035"/>
                  </a:cubicBezTo>
                  <a:close/>
                  <a:moveTo>
                    <a:pt x="8669" y="9035"/>
                  </a:moveTo>
                  <a:cubicBezTo>
                    <a:pt x="8424" y="9035"/>
                    <a:pt x="8262" y="9239"/>
                    <a:pt x="8262" y="9442"/>
                  </a:cubicBezTo>
                  <a:cubicBezTo>
                    <a:pt x="8262" y="9646"/>
                    <a:pt x="8424" y="9849"/>
                    <a:pt x="8669" y="9849"/>
                  </a:cubicBezTo>
                  <a:lnTo>
                    <a:pt x="12779" y="9849"/>
                  </a:lnTo>
                  <a:cubicBezTo>
                    <a:pt x="12982" y="9849"/>
                    <a:pt x="13145" y="9646"/>
                    <a:pt x="13145" y="9442"/>
                  </a:cubicBezTo>
                  <a:cubicBezTo>
                    <a:pt x="13145" y="9239"/>
                    <a:pt x="12982" y="9035"/>
                    <a:pt x="12779" y="9035"/>
                  </a:cubicBezTo>
                  <a:close/>
                  <a:moveTo>
                    <a:pt x="366" y="10866"/>
                  </a:moveTo>
                  <a:cubicBezTo>
                    <a:pt x="163" y="10866"/>
                    <a:pt x="0" y="11029"/>
                    <a:pt x="0" y="11233"/>
                  </a:cubicBezTo>
                  <a:cubicBezTo>
                    <a:pt x="0" y="11436"/>
                    <a:pt x="163" y="11640"/>
                    <a:pt x="366" y="11640"/>
                  </a:cubicBezTo>
                  <a:lnTo>
                    <a:pt x="1954" y="11640"/>
                  </a:lnTo>
                  <a:cubicBezTo>
                    <a:pt x="2157" y="11640"/>
                    <a:pt x="2360" y="11436"/>
                    <a:pt x="2360" y="11233"/>
                  </a:cubicBezTo>
                  <a:cubicBezTo>
                    <a:pt x="2360" y="11029"/>
                    <a:pt x="2157" y="10866"/>
                    <a:pt x="1954" y="10866"/>
                  </a:cubicBezTo>
                  <a:close/>
                  <a:moveTo>
                    <a:pt x="8669" y="10866"/>
                  </a:moveTo>
                  <a:cubicBezTo>
                    <a:pt x="8424" y="10866"/>
                    <a:pt x="8262" y="11029"/>
                    <a:pt x="8262" y="11233"/>
                  </a:cubicBezTo>
                  <a:cubicBezTo>
                    <a:pt x="8262" y="11436"/>
                    <a:pt x="8424" y="11640"/>
                    <a:pt x="8669" y="11640"/>
                  </a:cubicBezTo>
                  <a:lnTo>
                    <a:pt x="12779" y="11640"/>
                  </a:lnTo>
                  <a:cubicBezTo>
                    <a:pt x="12982" y="11640"/>
                    <a:pt x="13145" y="11436"/>
                    <a:pt x="13145" y="11233"/>
                  </a:cubicBezTo>
                  <a:cubicBezTo>
                    <a:pt x="13145" y="11029"/>
                    <a:pt x="12982" y="10866"/>
                    <a:pt x="12779" y="10866"/>
                  </a:cubicBezTo>
                  <a:close/>
                  <a:moveTo>
                    <a:pt x="14203" y="12454"/>
                  </a:moveTo>
                  <a:cubicBezTo>
                    <a:pt x="13959" y="12454"/>
                    <a:pt x="13756" y="12657"/>
                    <a:pt x="13756" y="12942"/>
                  </a:cubicBezTo>
                  <a:cubicBezTo>
                    <a:pt x="13756" y="13186"/>
                    <a:pt x="13959" y="13390"/>
                    <a:pt x="14203" y="13390"/>
                  </a:cubicBezTo>
                  <a:cubicBezTo>
                    <a:pt x="14448" y="13390"/>
                    <a:pt x="14651" y="13186"/>
                    <a:pt x="14651" y="12942"/>
                  </a:cubicBezTo>
                  <a:cubicBezTo>
                    <a:pt x="14651" y="12657"/>
                    <a:pt x="14448" y="12454"/>
                    <a:pt x="14203" y="12454"/>
                  </a:cubicBezTo>
                  <a:close/>
                  <a:moveTo>
                    <a:pt x="15546" y="12454"/>
                  </a:moveTo>
                  <a:cubicBezTo>
                    <a:pt x="15302" y="12454"/>
                    <a:pt x="15099" y="12657"/>
                    <a:pt x="15099" y="12942"/>
                  </a:cubicBezTo>
                  <a:cubicBezTo>
                    <a:pt x="15099" y="13186"/>
                    <a:pt x="15302" y="13390"/>
                    <a:pt x="15546" y="13390"/>
                  </a:cubicBezTo>
                  <a:cubicBezTo>
                    <a:pt x="15791" y="13390"/>
                    <a:pt x="15994" y="13186"/>
                    <a:pt x="15994" y="12942"/>
                  </a:cubicBezTo>
                  <a:cubicBezTo>
                    <a:pt x="15994" y="12657"/>
                    <a:pt x="15791" y="12454"/>
                    <a:pt x="15546" y="12454"/>
                  </a:cubicBezTo>
                  <a:close/>
                  <a:moveTo>
                    <a:pt x="16889" y="12454"/>
                  </a:moveTo>
                  <a:cubicBezTo>
                    <a:pt x="16645" y="12454"/>
                    <a:pt x="16442" y="12657"/>
                    <a:pt x="16442" y="12942"/>
                  </a:cubicBezTo>
                  <a:cubicBezTo>
                    <a:pt x="16442" y="13186"/>
                    <a:pt x="16645" y="13390"/>
                    <a:pt x="16889" y="13390"/>
                  </a:cubicBezTo>
                  <a:cubicBezTo>
                    <a:pt x="17134" y="13390"/>
                    <a:pt x="17337" y="13186"/>
                    <a:pt x="17337" y="12942"/>
                  </a:cubicBezTo>
                  <a:cubicBezTo>
                    <a:pt x="17337" y="12657"/>
                    <a:pt x="17134" y="12454"/>
                    <a:pt x="16889" y="12454"/>
                  </a:cubicBezTo>
                  <a:close/>
                  <a:moveTo>
                    <a:pt x="18232" y="12454"/>
                  </a:moveTo>
                  <a:cubicBezTo>
                    <a:pt x="17988" y="12454"/>
                    <a:pt x="17785" y="12657"/>
                    <a:pt x="17785" y="12942"/>
                  </a:cubicBezTo>
                  <a:cubicBezTo>
                    <a:pt x="17785" y="13186"/>
                    <a:pt x="17988" y="13390"/>
                    <a:pt x="18232" y="13390"/>
                  </a:cubicBezTo>
                  <a:cubicBezTo>
                    <a:pt x="18477" y="13390"/>
                    <a:pt x="18680" y="13186"/>
                    <a:pt x="18680" y="12942"/>
                  </a:cubicBezTo>
                  <a:cubicBezTo>
                    <a:pt x="18680" y="12657"/>
                    <a:pt x="18477" y="12454"/>
                    <a:pt x="18232" y="12454"/>
                  </a:cubicBezTo>
                  <a:close/>
                  <a:moveTo>
                    <a:pt x="19575" y="12454"/>
                  </a:moveTo>
                  <a:cubicBezTo>
                    <a:pt x="19331" y="12454"/>
                    <a:pt x="19128" y="12657"/>
                    <a:pt x="19128" y="12942"/>
                  </a:cubicBezTo>
                  <a:cubicBezTo>
                    <a:pt x="19128" y="13186"/>
                    <a:pt x="19331" y="13390"/>
                    <a:pt x="19575" y="13390"/>
                  </a:cubicBezTo>
                  <a:cubicBezTo>
                    <a:pt x="19820" y="13390"/>
                    <a:pt x="20023" y="13186"/>
                    <a:pt x="20023" y="12942"/>
                  </a:cubicBezTo>
                  <a:cubicBezTo>
                    <a:pt x="20023" y="12657"/>
                    <a:pt x="19820" y="12454"/>
                    <a:pt x="19575" y="12454"/>
                  </a:cubicBezTo>
                  <a:close/>
                  <a:moveTo>
                    <a:pt x="20918" y="12454"/>
                  </a:moveTo>
                  <a:cubicBezTo>
                    <a:pt x="20674" y="12454"/>
                    <a:pt x="20471" y="12657"/>
                    <a:pt x="20471" y="12942"/>
                  </a:cubicBezTo>
                  <a:cubicBezTo>
                    <a:pt x="20471" y="13186"/>
                    <a:pt x="20674" y="13390"/>
                    <a:pt x="20918" y="13390"/>
                  </a:cubicBezTo>
                  <a:cubicBezTo>
                    <a:pt x="21163" y="13390"/>
                    <a:pt x="21366" y="13186"/>
                    <a:pt x="21366" y="12942"/>
                  </a:cubicBezTo>
                  <a:cubicBezTo>
                    <a:pt x="21366" y="12657"/>
                    <a:pt x="21163" y="12454"/>
                    <a:pt x="20918" y="12454"/>
                  </a:cubicBezTo>
                  <a:close/>
                  <a:moveTo>
                    <a:pt x="366" y="12657"/>
                  </a:moveTo>
                  <a:cubicBezTo>
                    <a:pt x="163" y="12657"/>
                    <a:pt x="0" y="12820"/>
                    <a:pt x="0" y="13023"/>
                  </a:cubicBezTo>
                  <a:cubicBezTo>
                    <a:pt x="0" y="13268"/>
                    <a:pt x="163" y="13430"/>
                    <a:pt x="366" y="13430"/>
                  </a:cubicBezTo>
                  <a:lnTo>
                    <a:pt x="1954" y="13430"/>
                  </a:lnTo>
                  <a:cubicBezTo>
                    <a:pt x="2157" y="13430"/>
                    <a:pt x="2360" y="13268"/>
                    <a:pt x="2360" y="13023"/>
                  </a:cubicBezTo>
                  <a:cubicBezTo>
                    <a:pt x="2360" y="12820"/>
                    <a:pt x="2157" y="12657"/>
                    <a:pt x="1954" y="12657"/>
                  </a:cubicBezTo>
                  <a:close/>
                  <a:moveTo>
                    <a:pt x="8669" y="12657"/>
                  </a:moveTo>
                  <a:cubicBezTo>
                    <a:pt x="8424" y="12657"/>
                    <a:pt x="8262" y="12820"/>
                    <a:pt x="8262" y="13023"/>
                  </a:cubicBezTo>
                  <a:cubicBezTo>
                    <a:pt x="8262" y="13268"/>
                    <a:pt x="8424" y="13430"/>
                    <a:pt x="8669" y="13430"/>
                  </a:cubicBezTo>
                  <a:lnTo>
                    <a:pt x="12779" y="13430"/>
                  </a:lnTo>
                  <a:cubicBezTo>
                    <a:pt x="12982" y="13430"/>
                    <a:pt x="13145" y="13268"/>
                    <a:pt x="13145" y="13023"/>
                  </a:cubicBezTo>
                  <a:cubicBezTo>
                    <a:pt x="13145" y="12820"/>
                    <a:pt x="12982" y="12657"/>
                    <a:pt x="12779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35"/>
            <p:cNvSpPr/>
            <p:nvPr/>
          </p:nvSpPr>
          <p:spPr>
            <a:xfrm>
              <a:off x="3173075" y="2324875"/>
              <a:ext cx="135325" cy="249275"/>
            </a:xfrm>
            <a:custGeom>
              <a:avLst/>
              <a:gdLst/>
              <a:ahLst/>
              <a:cxnLst/>
              <a:rect l="l" t="t" r="r" b="b"/>
              <a:pathLst>
                <a:path w="5413" h="9971" extrusionOk="0">
                  <a:moveTo>
                    <a:pt x="3052" y="692"/>
                  </a:moveTo>
                  <a:cubicBezTo>
                    <a:pt x="3256" y="692"/>
                    <a:pt x="3459" y="814"/>
                    <a:pt x="3663" y="977"/>
                  </a:cubicBezTo>
                  <a:cubicBezTo>
                    <a:pt x="3948" y="1221"/>
                    <a:pt x="4233" y="1709"/>
                    <a:pt x="4436" y="2320"/>
                  </a:cubicBezTo>
                  <a:cubicBezTo>
                    <a:pt x="4640" y="2930"/>
                    <a:pt x="4762" y="3663"/>
                    <a:pt x="4762" y="4477"/>
                  </a:cubicBezTo>
                  <a:cubicBezTo>
                    <a:pt x="4762" y="4680"/>
                    <a:pt x="4762" y="4924"/>
                    <a:pt x="4721" y="5169"/>
                  </a:cubicBezTo>
                  <a:cubicBezTo>
                    <a:pt x="4640" y="6349"/>
                    <a:pt x="4314" y="7448"/>
                    <a:pt x="3866" y="8180"/>
                  </a:cubicBezTo>
                  <a:cubicBezTo>
                    <a:pt x="3663" y="8546"/>
                    <a:pt x="3419" y="8831"/>
                    <a:pt x="3134" y="9035"/>
                  </a:cubicBezTo>
                  <a:cubicBezTo>
                    <a:pt x="2890" y="9238"/>
                    <a:pt x="2686" y="9320"/>
                    <a:pt x="2442" y="9320"/>
                  </a:cubicBezTo>
                  <a:lnTo>
                    <a:pt x="2361" y="9320"/>
                  </a:lnTo>
                  <a:cubicBezTo>
                    <a:pt x="2157" y="9279"/>
                    <a:pt x="1954" y="9198"/>
                    <a:pt x="1750" y="9035"/>
                  </a:cubicBezTo>
                  <a:cubicBezTo>
                    <a:pt x="1465" y="8750"/>
                    <a:pt x="1180" y="8302"/>
                    <a:pt x="977" y="7692"/>
                  </a:cubicBezTo>
                  <a:cubicBezTo>
                    <a:pt x="773" y="7081"/>
                    <a:pt x="651" y="6349"/>
                    <a:pt x="651" y="5535"/>
                  </a:cubicBezTo>
                  <a:cubicBezTo>
                    <a:pt x="651" y="5291"/>
                    <a:pt x="692" y="5087"/>
                    <a:pt x="692" y="4843"/>
                  </a:cubicBezTo>
                  <a:cubicBezTo>
                    <a:pt x="773" y="3622"/>
                    <a:pt x="1099" y="2564"/>
                    <a:pt x="1547" y="1831"/>
                  </a:cubicBezTo>
                  <a:cubicBezTo>
                    <a:pt x="1791" y="1424"/>
                    <a:pt x="2035" y="1140"/>
                    <a:pt x="2279" y="977"/>
                  </a:cubicBezTo>
                  <a:cubicBezTo>
                    <a:pt x="2523" y="773"/>
                    <a:pt x="2768" y="692"/>
                    <a:pt x="2971" y="692"/>
                  </a:cubicBezTo>
                  <a:close/>
                  <a:moveTo>
                    <a:pt x="2971" y="0"/>
                  </a:moveTo>
                  <a:cubicBezTo>
                    <a:pt x="2564" y="0"/>
                    <a:pt x="2198" y="163"/>
                    <a:pt x="1872" y="407"/>
                  </a:cubicBezTo>
                  <a:cubicBezTo>
                    <a:pt x="1343" y="814"/>
                    <a:pt x="936" y="1424"/>
                    <a:pt x="611" y="2157"/>
                  </a:cubicBezTo>
                  <a:cubicBezTo>
                    <a:pt x="326" y="2930"/>
                    <a:pt x="82" y="3826"/>
                    <a:pt x="0" y="4802"/>
                  </a:cubicBezTo>
                  <a:cubicBezTo>
                    <a:pt x="0" y="5046"/>
                    <a:pt x="0" y="5291"/>
                    <a:pt x="0" y="5535"/>
                  </a:cubicBezTo>
                  <a:cubicBezTo>
                    <a:pt x="0" y="6674"/>
                    <a:pt x="204" y="7732"/>
                    <a:pt x="611" y="8546"/>
                  </a:cubicBezTo>
                  <a:cubicBezTo>
                    <a:pt x="773" y="8953"/>
                    <a:pt x="1018" y="9279"/>
                    <a:pt x="1302" y="9523"/>
                  </a:cubicBezTo>
                  <a:cubicBezTo>
                    <a:pt x="1587" y="9767"/>
                    <a:pt x="1954" y="9930"/>
                    <a:pt x="2320" y="9971"/>
                  </a:cubicBezTo>
                  <a:lnTo>
                    <a:pt x="2442" y="9971"/>
                  </a:lnTo>
                  <a:cubicBezTo>
                    <a:pt x="2849" y="9971"/>
                    <a:pt x="3215" y="9808"/>
                    <a:pt x="3581" y="9564"/>
                  </a:cubicBezTo>
                  <a:cubicBezTo>
                    <a:pt x="4070" y="9198"/>
                    <a:pt x="4477" y="8587"/>
                    <a:pt x="4802" y="7814"/>
                  </a:cubicBezTo>
                  <a:cubicBezTo>
                    <a:pt x="5128" y="7081"/>
                    <a:pt x="5331" y="6186"/>
                    <a:pt x="5413" y="5209"/>
                  </a:cubicBezTo>
                  <a:cubicBezTo>
                    <a:pt x="5413" y="4965"/>
                    <a:pt x="5413" y="4721"/>
                    <a:pt x="5413" y="4477"/>
                  </a:cubicBezTo>
                  <a:cubicBezTo>
                    <a:pt x="5413" y="3296"/>
                    <a:pt x="5209" y="2238"/>
                    <a:pt x="4843" y="1465"/>
                  </a:cubicBezTo>
                  <a:cubicBezTo>
                    <a:pt x="4640" y="1058"/>
                    <a:pt x="4395" y="733"/>
                    <a:pt x="4111" y="448"/>
                  </a:cubicBezTo>
                  <a:cubicBezTo>
                    <a:pt x="3826" y="203"/>
                    <a:pt x="3459" y="41"/>
                    <a:pt x="30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35"/>
            <p:cNvSpPr/>
            <p:nvPr/>
          </p:nvSpPr>
          <p:spPr>
            <a:xfrm>
              <a:off x="2390675" y="1910275"/>
              <a:ext cx="866850" cy="1118675"/>
            </a:xfrm>
            <a:custGeom>
              <a:avLst/>
              <a:gdLst/>
              <a:ahLst/>
              <a:cxnLst/>
              <a:rect l="l" t="t" r="r" b="b"/>
              <a:pathLst>
                <a:path w="34674" h="44747" extrusionOk="0">
                  <a:moveTo>
                    <a:pt x="20542" y="1"/>
                  </a:moveTo>
                  <a:cubicBezTo>
                    <a:pt x="16954" y="1"/>
                    <a:pt x="13117" y="564"/>
                    <a:pt x="9849" y="2096"/>
                  </a:cubicBezTo>
                  <a:cubicBezTo>
                    <a:pt x="1465" y="6043"/>
                    <a:pt x="3297" y="19799"/>
                    <a:pt x="3297" y="19799"/>
                  </a:cubicBezTo>
                  <a:cubicBezTo>
                    <a:pt x="3297" y="19799"/>
                    <a:pt x="5128" y="25700"/>
                    <a:pt x="3948" y="29526"/>
                  </a:cubicBezTo>
                  <a:cubicBezTo>
                    <a:pt x="2767" y="33311"/>
                    <a:pt x="0" y="36200"/>
                    <a:pt x="0" y="36200"/>
                  </a:cubicBezTo>
                  <a:lnTo>
                    <a:pt x="19168" y="44746"/>
                  </a:lnTo>
                  <a:cubicBezTo>
                    <a:pt x="19168" y="44746"/>
                    <a:pt x="19820" y="41979"/>
                    <a:pt x="20104" y="41206"/>
                  </a:cubicBezTo>
                  <a:cubicBezTo>
                    <a:pt x="20349" y="40433"/>
                    <a:pt x="22343" y="40148"/>
                    <a:pt x="22343" y="40148"/>
                  </a:cubicBezTo>
                  <a:cubicBezTo>
                    <a:pt x="22343" y="40148"/>
                    <a:pt x="25362" y="41619"/>
                    <a:pt x="26748" y="41619"/>
                  </a:cubicBezTo>
                  <a:cubicBezTo>
                    <a:pt x="26802" y="41619"/>
                    <a:pt x="26853" y="41617"/>
                    <a:pt x="26901" y="41613"/>
                  </a:cubicBezTo>
                  <a:cubicBezTo>
                    <a:pt x="28244" y="41450"/>
                    <a:pt x="27837" y="40799"/>
                    <a:pt x="28895" y="38845"/>
                  </a:cubicBezTo>
                  <a:cubicBezTo>
                    <a:pt x="29953" y="36851"/>
                    <a:pt x="33738" y="26758"/>
                    <a:pt x="33738" y="24683"/>
                  </a:cubicBezTo>
                  <a:cubicBezTo>
                    <a:pt x="33738" y="22566"/>
                    <a:pt x="32029" y="21264"/>
                    <a:pt x="32029" y="20206"/>
                  </a:cubicBezTo>
                  <a:cubicBezTo>
                    <a:pt x="32029" y="19148"/>
                    <a:pt x="33087" y="17724"/>
                    <a:pt x="33860" y="15485"/>
                  </a:cubicBezTo>
                  <a:cubicBezTo>
                    <a:pt x="34674" y="13247"/>
                    <a:pt x="34389" y="8526"/>
                    <a:pt x="34389" y="8526"/>
                  </a:cubicBezTo>
                  <a:cubicBezTo>
                    <a:pt x="34389" y="8526"/>
                    <a:pt x="34389" y="4578"/>
                    <a:pt x="32436" y="2625"/>
                  </a:cubicBezTo>
                  <a:cubicBezTo>
                    <a:pt x="31240" y="1404"/>
                    <a:pt x="26202" y="1"/>
                    <a:pt x="205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35"/>
            <p:cNvSpPr/>
            <p:nvPr/>
          </p:nvSpPr>
          <p:spPr>
            <a:xfrm>
              <a:off x="2431350" y="1943325"/>
              <a:ext cx="633900" cy="998125"/>
            </a:xfrm>
            <a:custGeom>
              <a:avLst/>
              <a:gdLst/>
              <a:ahLst/>
              <a:cxnLst/>
              <a:rect l="l" t="t" r="r" b="b"/>
              <a:pathLst>
                <a:path w="25356" h="39925" extrusionOk="0">
                  <a:moveTo>
                    <a:pt x="11233" y="1"/>
                  </a:moveTo>
                  <a:cubicBezTo>
                    <a:pt x="10257" y="285"/>
                    <a:pt x="9280" y="652"/>
                    <a:pt x="8385" y="1059"/>
                  </a:cubicBezTo>
                  <a:cubicBezTo>
                    <a:pt x="5576" y="2402"/>
                    <a:pt x="3949" y="4844"/>
                    <a:pt x="3013" y="7570"/>
                  </a:cubicBezTo>
                  <a:cubicBezTo>
                    <a:pt x="2077" y="10256"/>
                    <a:pt x="1832" y="13186"/>
                    <a:pt x="1832" y="15343"/>
                  </a:cubicBezTo>
                  <a:cubicBezTo>
                    <a:pt x="1832" y="16727"/>
                    <a:pt x="1914" y="17785"/>
                    <a:pt x="1995" y="18233"/>
                  </a:cubicBezTo>
                  <a:cubicBezTo>
                    <a:pt x="1995" y="18314"/>
                    <a:pt x="1995" y="18396"/>
                    <a:pt x="1995" y="18396"/>
                  </a:cubicBezTo>
                  <a:cubicBezTo>
                    <a:pt x="2117" y="18762"/>
                    <a:pt x="3053" y="21977"/>
                    <a:pt x="3053" y="25151"/>
                  </a:cubicBezTo>
                  <a:cubicBezTo>
                    <a:pt x="3053" y="26250"/>
                    <a:pt x="2931" y="27308"/>
                    <a:pt x="2646" y="28285"/>
                  </a:cubicBezTo>
                  <a:cubicBezTo>
                    <a:pt x="1995" y="30401"/>
                    <a:pt x="896" y="32192"/>
                    <a:pt x="1" y="33413"/>
                  </a:cubicBezTo>
                  <a:cubicBezTo>
                    <a:pt x="774" y="33616"/>
                    <a:pt x="1629" y="33861"/>
                    <a:pt x="2606" y="34227"/>
                  </a:cubicBezTo>
                  <a:cubicBezTo>
                    <a:pt x="5047" y="35163"/>
                    <a:pt x="9402" y="37320"/>
                    <a:pt x="13024" y="39355"/>
                  </a:cubicBezTo>
                  <a:lnTo>
                    <a:pt x="18396" y="38622"/>
                  </a:lnTo>
                  <a:cubicBezTo>
                    <a:pt x="18396" y="38622"/>
                    <a:pt x="18681" y="38744"/>
                    <a:pt x="19088" y="38907"/>
                  </a:cubicBezTo>
                  <a:cubicBezTo>
                    <a:pt x="19251" y="38866"/>
                    <a:pt x="19413" y="38785"/>
                    <a:pt x="19576" y="38744"/>
                  </a:cubicBezTo>
                  <a:cubicBezTo>
                    <a:pt x="20146" y="38541"/>
                    <a:pt x="20634" y="38500"/>
                    <a:pt x="20634" y="38500"/>
                  </a:cubicBezTo>
                  <a:lnTo>
                    <a:pt x="20716" y="38500"/>
                  </a:lnTo>
                  <a:cubicBezTo>
                    <a:pt x="20756" y="38500"/>
                    <a:pt x="20797" y="38500"/>
                    <a:pt x="20838" y="38541"/>
                  </a:cubicBezTo>
                  <a:cubicBezTo>
                    <a:pt x="20838" y="38541"/>
                    <a:pt x="20960" y="38582"/>
                    <a:pt x="21123" y="38663"/>
                  </a:cubicBezTo>
                  <a:cubicBezTo>
                    <a:pt x="21326" y="38744"/>
                    <a:pt x="21570" y="38866"/>
                    <a:pt x="21855" y="38988"/>
                  </a:cubicBezTo>
                  <a:cubicBezTo>
                    <a:pt x="22466" y="39233"/>
                    <a:pt x="23239" y="39518"/>
                    <a:pt x="23931" y="39721"/>
                  </a:cubicBezTo>
                  <a:cubicBezTo>
                    <a:pt x="24379" y="39843"/>
                    <a:pt x="24826" y="39925"/>
                    <a:pt x="25111" y="39925"/>
                  </a:cubicBezTo>
                  <a:lnTo>
                    <a:pt x="25355" y="39925"/>
                  </a:lnTo>
                  <a:cubicBezTo>
                    <a:pt x="25192" y="38459"/>
                    <a:pt x="20309" y="34552"/>
                    <a:pt x="20512" y="28977"/>
                  </a:cubicBezTo>
                  <a:cubicBezTo>
                    <a:pt x="20756" y="22872"/>
                    <a:pt x="19129" y="15099"/>
                    <a:pt x="19129" y="15099"/>
                  </a:cubicBezTo>
                  <a:cubicBezTo>
                    <a:pt x="19129" y="15099"/>
                    <a:pt x="19332" y="13186"/>
                    <a:pt x="15832" y="7326"/>
                  </a:cubicBezTo>
                  <a:cubicBezTo>
                    <a:pt x="14571" y="5210"/>
                    <a:pt x="13105" y="2524"/>
                    <a:pt x="112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35"/>
            <p:cNvSpPr/>
            <p:nvPr/>
          </p:nvSpPr>
          <p:spPr>
            <a:xfrm>
              <a:off x="2939050" y="2055250"/>
              <a:ext cx="304250" cy="177050"/>
            </a:xfrm>
            <a:custGeom>
              <a:avLst/>
              <a:gdLst/>
              <a:ahLst/>
              <a:cxnLst/>
              <a:rect l="l" t="t" r="r" b="b"/>
              <a:pathLst>
                <a:path w="12170" h="7082" extrusionOk="0">
                  <a:moveTo>
                    <a:pt x="7733" y="0"/>
                  </a:moveTo>
                  <a:cubicBezTo>
                    <a:pt x="1385" y="0"/>
                    <a:pt x="1" y="2605"/>
                    <a:pt x="1873" y="4233"/>
                  </a:cubicBezTo>
                  <a:lnTo>
                    <a:pt x="6594" y="4029"/>
                  </a:lnTo>
                  <a:lnTo>
                    <a:pt x="6594" y="4029"/>
                  </a:lnTo>
                  <a:cubicBezTo>
                    <a:pt x="6594" y="4029"/>
                    <a:pt x="3745" y="7082"/>
                    <a:pt x="7041" y="7082"/>
                  </a:cubicBezTo>
                  <a:cubicBezTo>
                    <a:pt x="9605" y="7082"/>
                    <a:pt x="11437" y="6593"/>
                    <a:pt x="12169" y="5535"/>
                  </a:cubicBezTo>
                  <a:cubicBezTo>
                    <a:pt x="12169" y="5169"/>
                    <a:pt x="12169" y="4843"/>
                    <a:pt x="12169" y="4518"/>
                  </a:cubicBezTo>
                  <a:cubicBezTo>
                    <a:pt x="12169" y="3989"/>
                    <a:pt x="12169" y="3541"/>
                    <a:pt x="12129" y="3256"/>
                  </a:cubicBezTo>
                  <a:cubicBezTo>
                    <a:pt x="12129" y="2930"/>
                    <a:pt x="12129" y="2727"/>
                    <a:pt x="12129" y="2727"/>
                  </a:cubicBezTo>
                  <a:cubicBezTo>
                    <a:pt x="12129" y="2727"/>
                    <a:pt x="12129" y="2686"/>
                    <a:pt x="12129" y="2564"/>
                  </a:cubicBezTo>
                  <a:cubicBezTo>
                    <a:pt x="12129" y="2442"/>
                    <a:pt x="12129" y="2279"/>
                    <a:pt x="12088" y="2116"/>
                  </a:cubicBezTo>
                  <a:cubicBezTo>
                    <a:pt x="12088" y="1791"/>
                    <a:pt x="12006" y="1343"/>
                    <a:pt x="11925" y="896"/>
                  </a:cubicBezTo>
                  <a:cubicBezTo>
                    <a:pt x="11274" y="367"/>
                    <a:pt x="10012" y="0"/>
                    <a:pt x="77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35"/>
            <p:cNvSpPr/>
            <p:nvPr/>
          </p:nvSpPr>
          <p:spPr>
            <a:xfrm>
              <a:off x="2382525" y="1901600"/>
              <a:ext cx="878075" cy="1136150"/>
            </a:xfrm>
            <a:custGeom>
              <a:avLst/>
              <a:gdLst/>
              <a:ahLst/>
              <a:cxnLst/>
              <a:rect l="l" t="t" r="r" b="b"/>
              <a:pathLst>
                <a:path w="35123" h="45446" extrusionOk="0">
                  <a:moveTo>
                    <a:pt x="20837" y="693"/>
                  </a:moveTo>
                  <a:cubicBezTo>
                    <a:pt x="23646" y="693"/>
                    <a:pt x="26291" y="1059"/>
                    <a:pt x="28407" y="1547"/>
                  </a:cubicBezTo>
                  <a:cubicBezTo>
                    <a:pt x="29424" y="1792"/>
                    <a:pt x="30361" y="2077"/>
                    <a:pt x="31052" y="2361"/>
                  </a:cubicBezTo>
                  <a:cubicBezTo>
                    <a:pt x="31744" y="2646"/>
                    <a:pt x="32273" y="2972"/>
                    <a:pt x="32517" y="3216"/>
                  </a:cubicBezTo>
                  <a:cubicBezTo>
                    <a:pt x="33413" y="4111"/>
                    <a:pt x="33901" y="5536"/>
                    <a:pt x="34145" y="6716"/>
                  </a:cubicBezTo>
                  <a:cubicBezTo>
                    <a:pt x="34267" y="7326"/>
                    <a:pt x="34308" y="7856"/>
                    <a:pt x="34349" y="8262"/>
                  </a:cubicBezTo>
                  <a:cubicBezTo>
                    <a:pt x="34390" y="8425"/>
                    <a:pt x="34390" y="8588"/>
                    <a:pt x="34390" y="8710"/>
                  </a:cubicBezTo>
                  <a:cubicBezTo>
                    <a:pt x="34390" y="8832"/>
                    <a:pt x="34390" y="8873"/>
                    <a:pt x="34390" y="8873"/>
                  </a:cubicBezTo>
                  <a:cubicBezTo>
                    <a:pt x="34390" y="8873"/>
                    <a:pt x="34390" y="9076"/>
                    <a:pt x="34390" y="9402"/>
                  </a:cubicBezTo>
                  <a:cubicBezTo>
                    <a:pt x="34430" y="9687"/>
                    <a:pt x="34430" y="10135"/>
                    <a:pt x="34430" y="10664"/>
                  </a:cubicBezTo>
                  <a:cubicBezTo>
                    <a:pt x="34430" y="11437"/>
                    <a:pt x="34390" y="12414"/>
                    <a:pt x="34308" y="13309"/>
                  </a:cubicBezTo>
                  <a:cubicBezTo>
                    <a:pt x="34227" y="14204"/>
                    <a:pt x="34105" y="15100"/>
                    <a:pt x="33901" y="15710"/>
                  </a:cubicBezTo>
                  <a:cubicBezTo>
                    <a:pt x="33494" y="16809"/>
                    <a:pt x="33047" y="17704"/>
                    <a:pt x="32680" y="18478"/>
                  </a:cubicBezTo>
                  <a:cubicBezTo>
                    <a:pt x="32314" y="19251"/>
                    <a:pt x="32029" y="19902"/>
                    <a:pt x="32029" y="20553"/>
                  </a:cubicBezTo>
                  <a:cubicBezTo>
                    <a:pt x="32029" y="20919"/>
                    <a:pt x="32151" y="21245"/>
                    <a:pt x="32314" y="21570"/>
                  </a:cubicBezTo>
                  <a:cubicBezTo>
                    <a:pt x="32843" y="22507"/>
                    <a:pt x="33738" y="23565"/>
                    <a:pt x="33738" y="25030"/>
                  </a:cubicBezTo>
                  <a:cubicBezTo>
                    <a:pt x="33738" y="25233"/>
                    <a:pt x="33698" y="25600"/>
                    <a:pt x="33576" y="26088"/>
                  </a:cubicBezTo>
                  <a:cubicBezTo>
                    <a:pt x="33209" y="27716"/>
                    <a:pt x="32273" y="30565"/>
                    <a:pt x="31297" y="33169"/>
                  </a:cubicBezTo>
                  <a:cubicBezTo>
                    <a:pt x="30808" y="34472"/>
                    <a:pt x="30320" y="35733"/>
                    <a:pt x="29913" y="36751"/>
                  </a:cubicBezTo>
                  <a:cubicBezTo>
                    <a:pt x="29506" y="37809"/>
                    <a:pt x="29140" y="38623"/>
                    <a:pt x="28895" y="39030"/>
                  </a:cubicBezTo>
                  <a:cubicBezTo>
                    <a:pt x="28366" y="40047"/>
                    <a:pt x="28204" y="40739"/>
                    <a:pt x="28041" y="41105"/>
                  </a:cubicBezTo>
                  <a:cubicBezTo>
                    <a:pt x="27919" y="41309"/>
                    <a:pt x="27878" y="41390"/>
                    <a:pt x="27756" y="41471"/>
                  </a:cubicBezTo>
                  <a:cubicBezTo>
                    <a:pt x="27675" y="41512"/>
                    <a:pt x="27512" y="41594"/>
                    <a:pt x="27227" y="41594"/>
                  </a:cubicBezTo>
                  <a:lnTo>
                    <a:pt x="27064" y="41594"/>
                  </a:lnTo>
                  <a:cubicBezTo>
                    <a:pt x="26779" y="41594"/>
                    <a:pt x="26372" y="41512"/>
                    <a:pt x="25884" y="41390"/>
                  </a:cubicBezTo>
                  <a:cubicBezTo>
                    <a:pt x="25192" y="41187"/>
                    <a:pt x="24419" y="40902"/>
                    <a:pt x="23808" y="40657"/>
                  </a:cubicBezTo>
                  <a:cubicBezTo>
                    <a:pt x="23523" y="40535"/>
                    <a:pt x="23279" y="40413"/>
                    <a:pt x="23076" y="40332"/>
                  </a:cubicBezTo>
                  <a:cubicBezTo>
                    <a:pt x="22913" y="40251"/>
                    <a:pt x="22791" y="40210"/>
                    <a:pt x="22791" y="40210"/>
                  </a:cubicBezTo>
                  <a:cubicBezTo>
                    <a:pt x="22750" y="40169"/>
                    <a:pt x="22669" y="40169"/>
                    <a:pt x="22587" y="40169"/>
                  </a:cubicBezTo>
                  <a:cubicBezTo>
                    <a:pt x="22587" y="40169"/>
                    <a:pt x="22099" y="40210"/>
                    <a:pt x="21529" y="40413"/>
                  </a:cubicBezTo>
                  <a:cubicBezTo>
                    <a:pt x="21244" y="40495"/>
                    <a:pt x="20960" y="40617"/>
                    <a:pt x="20715" y="40780"/>
                  </a:cubicBezTo>
                  <a:cubicBezTo>
                    <a:pt x="20430" y="40902"/>
                    <a:pt x="20227" y="41105"/>
                    <a:pt x="20105" y="41431"/>
                  </a:cubicBezTo>
                  <a:cubicBezTo>
                    <a:pt x="19942" y="41878"/>
                    <a:pt x="19739" y="42733"/>
                    <a:pt x="19535" y="43547"/>
                  </a:cubicBezTo>
                  <a:cubicBezTo>
                    <a:pt x="19430" y="43946"/>
                    <a:pt x="19336" y="44324"/>
                    <a:pt x="19269" y="44596"/>
                  </a:cubicBezTo>
                  <a:lnTo>
                    <a:pt x="19269" y="44596"/>
                  </a:lnTo>
                  <a:lnTo>
                    <a:pt x="898" y="36444"/>
                  </a:lnTo>
                  <a:lnTo>
                    <a:pt x="898" y="36444"/>
                  </a:lnTo>
                  <a:cubicBezTo>
                    <a:pt x="1673" y="35558"/>
                    <a:pt x="3627" y="33066"/>
                    <a:pt x="4599" y="29954"/>
                  </a:cubicBezTo>
                  <a:cubicBezTo>
                    <a:pt x="4884" y="28977"/>
                    <a:pt x="5006" y="27919"/>
                    <a:pt x="5006" y="26820"/>
                  </a:cubicBezTo>
                  <a:cubicBezTo>
                    <a:pt x="5006" y="23483"/>
                    <a:pt x="3948" y="20065"/>
                    <a:pt x="3948" y="20065"/>
                  </a:cubicBezTo>
                  <a:cubicBezTo>
                    <a:pt x="3948" y="20029"/>
                    <a:pt x="3948" y="19972"/>
                    <a:pt x="3948" y="19902"/>
                  </a:cubicBezTo>
                  <a:cubicBezTo>
                    <a:pt x="3867" y="19454"/>
                    <a:pt x="3785" y="18396"/>
                    <a:pt x="3785" y="17012"/>
                  </a:cubicBezTo>
                  <a:cubicBezTo>
                    <a:pt x="3785" y="14855"/>
                    <a:pt x="4030" y="11925"/>
                    <a:pt x="4966" y="9239"/>
                  </a:cubicBezTo>
                  <a:cubicBezTo>
                    <a:pt x="5902" y="6513"/>
                    <a:pt x="7529" y="4071"/>
                    <a:pt x="10338" y="2728"/>
                  </a:cubicBezTo>
                  <a:cubicBezTo>
                    <a:pt x="13512" y="1263"/>
                    <a:pt x="17297" y="693"/>
                    <a:pt x="20837" y="693"/>
                  </a:cubicBezTo>
                  <a:close/>
                  <a:moveTo>
                    <a:pt x="20837" y="1"/>
                  </a:moveTo>
                  <a:cubicBezTo>
                    <a:pt x="17215" y="1"/>
                    <a:pt x="13349" y="571"/>
                    <a:pt x="10053" y="2117"/>
                  </a:cubicBezTo>
                  <a:cubicBezTo>
                    <a:pt x="7000" y="3542"/>
                    <a:pt x="5291" y="6187"/>
                    <a:pt x="4314" y="8995"/>
                  </a:cubicBezTo>
                  <a:cubicBezTo>
                    <a:pt x="3338" y="11844"/>
                    <a:pt x="3093" y="14815"/>
                    <a:pt x="3093" y="17012"/>
                  </a:cubicBezTo>
                  <a:cubicBezTo>
                    <a:pt x="3093" y="18884"/>
                    <a:pt x="3297" y="20187"/>
                    <a:pt x="3297" y="20187"/>
                  </a:cubicBezTo>
                  <a:lnTo>
                    <a:pt x="3297" y="20268"/>
                  </a:lnTo>
                  <a:cubicBezTo>
                    <a:pt x="3297" y="20268"/>
                    <a:pt x="3297" y="20309"/>
                    <a:pt x="3338" y="20390"/>
                  </a:cubicBezTo>
                  <a:cubicBezTo>
                    <a:pt x="3541" y="21082"/>
                    <a:pt x="4355" y="24012"/>
                    <a:pt x="4355" y="26820"/>
                  </a:cubicBezTo>
                  <a:cubicBezTo>
                    <a:pt x="4355" y="27879"/>
                    <a:pt x="4233" y="28896"/>
                    <a:pt x="3948" y="29751"/>
                  </a:cubicBezTo>
                  <a:cubicBezTo>
                    <a:pt x="3378" y="31623"/>
                    <a:pt x="2402" y="33251"/>
                    <a:pt x="1588" y="34431"/>
                  </a:cubicBezTo>
                  <a:cubicBezTo>
                    <a:pt x="1181" y="35041"/>
                    <a:pt x="814" y="35489"/>
                    <a:pt x="530" y="35815"/>
                  </a:cubicBezTo>
                  <a:cubicBezTo>
                    <a:pt x="407" y="35977"/>
                    <a:pt x="285" y="36099"/>
                    <a:pt x="204" y="36221"/>
                  </a:cubicBezTo>
                  <a:lnTo>
                    <a:pt x="123" y="36303"/>
                  </a:lnTo>
                  <a:lnTo>
                    <a:pt x="82" y="36344"/>
                  </a:lnTo>
                  <a:cubicBezTo>
                    <a:pt x="1" y="36425"/>
                    <a:pt x="1" y="36506"/>
                    <a:pt x="1" y="36628"/>
                  </a:cubicBezTo>
                  <a:cubicBezTo>
                    <a:pt x="41" y="36751"/>
                    <a:pt x="123" y="36832"/>
                    <a:pt x="204" y="36873"/>
                  </a:cubicBezTo>
                  <a:lnTo>
                    <a:pt x="19372" y="45419"/>
                  </a:lnTo>
                  <a:cubicBezTo>
                    <a:pt x="19406" y="45436"/>
                    <a:pt x="19447" y="45446"/>
                    <a:pt x="19489" y="45446"/>
                  </a:cubicBezTo>
                  <a:cubicBezTo>
                    <a:pt x="19548" y="45446"/>
                    <a:pt x="19610" y="45426"/>
                    <a:pt x="19657" y="45378"/>
                  </a:cubicBezTo>
                  <a:cubicBezTo>
                    <a:pt x="19739" y="45338"/>
                    <a:pt x="19820" y="45256"/>
                    <a:pt x="19820" y="45175"/>
                  </a:cubicBezTo>
                  <a:cubicBezTo>
                    <a:pt x="19820" y="45175"/>
                    <a:pt x="19983" y="44483"/>
                    <a:pt x="20186" y="43710"/>
                  </a:cubicBezTo>
                  <a:cubicBezTo>
                    <a:pt x="20390" y="42896"/>
                    <a:pt x="20634" y="42041"/>
                    <a:pt x="20756" y="41675"/>
                  </a:cubicBezTo>
                  <a:cubicBezTo>
                    <a:pt x="20756" y="41594"/>
                    <a:pt x="20878" y="41471"/>
                    <a:pt x="21041" y="41349"/>
                  </a:cubicBezTo>
                  <a:cubicBezTo>
                    <a:pt x="21326" y="41187"/>
                    <a:pt x="21773" y="41024"/>
                    <a:pt x="22099" y="40942"/>
                  </a:cubicBezTo>
                  <a:cubicBezTo>
                    <a:pt x="22262" y="40902"/>
                    <a:pt x="22425" y="40861"/>
                    <a:pt x="22547" y="40861"/>
                  </a:cubicBezTo>
                  <a:lnTo>
                    <a:pt x="22574" y="40852"/>
                  </a:lnTo>
                  <a:lnTo>
                    <a:pt x="22574" y="40852"/>
                  </a:lnTo>
                  <a:cubicBezTo>
                    <a:pt x="22782" y="40948"/>
                    <a:pt x="23443" y="41251"/>
                    <a:pt x="24215" y="41553"/>
                  </a:cubicBezTo>
                  <a:cubicBezTo>
                    <a:pt x="24704" y="41716"/>
                    <a:pt x="25192" y="41919"/>
                    <a:pt x="25721" y="42041"/>
                  </a:cubicBezTo>
                  <a:cubicBezTo>
                    <a:pt x="26209" y="42204"/>
                    <a:pt x="26657" y="42285"/>
                    <a:pt x="27064" y="42285"/>
                  </a:cubicBezTo>
                  <a:lnTo>
                    <a:pt x="27268" y="42285"/>
                  </a:lnTo>
                  <a:cubicBezTo>
                    <a:pt x="27634" y="42245"/>
                    <a:pt x="27919" y="42163"/>
                    <a:pt x="28163" y="42000"/>
                  </a:cubicBezTo>
                  <a:cubicBezTo>
                    <a:pt x="28326" y="41878"/>
                    <a:pt x="28448" y="41756"/>
                    <a:pt x="28529" y="41553"/>
                  </a:cubicBezTo>
                  <a:cubicBezTo>
                    <a:pt x="28814" y="41064"/>
                    <a:pt x="28936" y="40413"/>
                    <a:pt x="29506" y="39355"/>
                  </a:cubicBezTo>
                  <a:cubicBezTo>
                    <a:pt x="29791" y="38826"/>
                    <a:pt x="30238" y="37809"/>
                    <a:pt x="30727" y="36547"/>
                  </a:cubicBezTo>
                  <a:cubicBezTo>
                    <a:pt x="31500" y="34675"/>
                    <a:pt x="32395" y="32192"/>
                    <a:pt x="33128" y="29995"/>
                  </a:cubicBezTo>
                  <a:cubicBezTo>
                    <a:pt x="33494" y="28896"/>
                    <a:pt x="33820" y="27879"/>
                    <a:pt x="34023" y="27024"/>
                  </a:cubicBezTo>
                  <a:cubicBezTo>
                    <a:pt x="34267" y="26169"/>
                    <a:pt x="34390" y="25477"/>
                    <a:pt x="34390" y="25030"/>
                  </a:cubicBezTo>
                  <a:cubicBezTo>
                    <a:pt x="34390" y="23850"/>
                    <a:pt x="33942" y="22954"/>
                    <a:pt x="33494" y="22222"/>
                  </a:cubicBezTo>
                  <a:cubicBezTo>
                    <a:pt x="33291" y="21855"/>
                    <a:pt x="33087" y="21530"/>
                    <a:pt x="32924" y="21245"/>
                  </a:cubicBezTo>
                  <a:cubicBezTo>
                    <a:pt x="32762" y="20960"/>
                    <a:pt x="32721" y="20716"/>
                    <a:pt x="32721" y="20553"/>
                  </a:cubicBezTo>
                  <a:cubicBezTo>
                    <a:pt x="32680" y="20146"/>
                    <a:pt x="32924" y="19536"/>
                    <a:pt x="33291" y="18762"/>
                  </a:cubicBezTo>
                  <a:cubicBezTo>
                    <a:pt x="33657" y="17989"/>
                    <a:pt x="34105" y="17094"/>
                    <a:pt x="34512" y="15954"/>
                  </a:cubicBezTo>
                  <a:cubicBezTo>
                    <a:pt x="34756" y="15222"/>
                    <a:pt x="34919" y="14326"/>
                    <a:pt x="35000" y="13350"/>
                  </a:cubicBezTo>
                  <a:cubicBezTo>
                    <a:pt x="35081" y="12414"/>
                    <a:pt x="35122" y="11478"/>
                    <a:pt x="35122" y="10664"/>
                  </a:cubicBezTo>
                  <a:cubicBezTo>
                    <a:pt x="35122" y="9606"/>
                    <a:pt x="35081" y="8873"/>
                    <a:pt x="35081" y="8832"/>
                  </a:cubicBezTo>
                  <a:lnTo>
                    <a:pt x="35081" y="8832"/>
                  </a:lnTo>
                  <a:lnTo>
                    <a:pt x="35081" y="8832"/>
                  </a:lnTo>
                  <a:cubicBezTo>
                    <a:pt x="35077" y="8631"/>
                    <a:pt x="35048" y="7708"/>
                    <a:pt x="34797" y="6594"/>
                  </a:cubicBezTo>
                  <a:cubicBezTo>
                    <a:pt x="34552" y="5332"/>
                    <a:pt x="34064" y="3786"/>
                    <a:pt x="33006" y="2728"/>
                  </a:cubicBezTo>
                  <a:cubicBezTo>
                    <a:pt x="32640" y="2361"/>
                    <a:pt x="32070" y="2036"/>
                    <a:pt x="31297" y="1751"/>
                  </a:cubicBezTo>
                  <a:cubicBezTo>
                    <a:pt x="29058" y="815"/>
                    <a:pt x="25111" y="1"/>
                    <a:pt x="208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35"/>
            <p:cNvSpPr/>
            <p:nvPr/>
          </p:nvSpPr>
          <p:spPr>
            <a:xfrm>
              <a:off x="2417125" y="1742250"/>
              <a:ext cx="1039825" cy="903125"/>
            </a:xfrm>
            <a:custGeom>
              <a:avLst/>
              <a:gdLst/>
              <a:ahLst/>
              <a:cxnLst/>
              <a:rect l="l" t="t" r="r" b="b"/>
              <a:pathLst>
                <a:path w="41593" h="36125" extrusionOk="0">
                  <a:moveTo>
                    <a:pt x="17525" y="0"/>
                  </a:moveTo>
                  <a:cubicBezTo>
                    <a:pt x="17069" y="0"/>
                    <a:pt x="16613" y="9"/>
                    <a:pt x="16157" y="26"/>
                  </a:cubicBezTo>
                  <a:cubicBezTo>
                    <a:pt x="8669" y="270"/>
                    <a:pt x="3175" y="2916"/>
                    <a:pt x="1587" y="7230"/>
                  </a:cubicBezTo>
                  <a:cubicBezTo>
                    <a:pt x="0" y="11584"/>
                    <a:pt x="2483" y="26805"/>
                    <a:pt x="2646" y="30875"/>
                  </a:cubicBezTo>
                  <a:cubicBezTo>
                    <a:pt x="2768" y="34944"/>
                    <a:pt x="5250" y="36125"/>
                    <a:pt x="8140" y="36125"/>
                  </a:cubicBezTo>
                  <a:cubicBezTo>
                    <a:pt x="11029" y="36125"/>
                    <a:pt x="13512" y="33601"/>
                    <a:pt x="14163" y="31404"/>
                  </a:cubicBezTo>
                  <a:cubicBezTo>
                    <a:pt x="14855" y="29165"/>
                    <a:pt x="15099" y="26927"/>
                    <a:pt x="15506" y="26398"/>
                  </a:cubicBezTo>
                  <a:cubicBezTo>
                    <a:pt x="15558" y="26322"/>
                    <a:pt x="15635" y="26290"/>
                    <a:pt x="15729" y="26290"/>
                  </a:cubicBezTo>
                  <a:cubicBezTo>
                    <a:pt x="16293" y="26290"/>
                    <a:pt x="17459" y="27456"/>
                    <a:pt x="17459" y="27456"/>
                  </a:cubicBezTo>
                  <a:cubicBezTo>
                    <a:pt x="17459" y="27456"/>
                    <a:pt x="18852" y="27854"/>
                    <a:pt x="19901" y="27854"/>
                  </a:cubicBezTo>
                  <a:cubicBezTo>
                    <a:pt x="20426" y="27854"/>
                    <a:pt x="20864" y="27755"/>
                    <a:pt x="21000" y="27456"/>
                  </a:cubicBezTo>
                  <a:cubicBezTo>
                    <a:pt x="21407" y="26520"/>
                    <a:pt x="20227" y="26276"/>
                    <a:pt x="21651" y="25747"/>
                  </a:cubicBezTo>
                  <a:cubicBezTo>
                    <a:pt x="23116" y="25218"/>
                    <a:pt x="26535" y="23102"/>
                    <a:pt x="26535" y="21026"/>
                  </a:cubicBezTo>
                  <a:cubicBezTo>
                    <a:pt x="26535" y="18910"/>
                    <a:pt x="22587" y="15369"/>
                    <a:pt x="24541" y="14840"/>
                  </a:cubicBezTo>
                  <a:cubicBezTo>
                    <a:pt x="25501" y="14585"/>
                    <a:pt x="27395" y="14519"/>
                    <a:pt x="29101" y="14519"/>
                  </a:cubicBezTo>
                  <a:cubicBezTo>
                    <a:pt x="30938" y="14519"/>
                    <a:pt x="32558" y="14596"/>
                    <a:pt x="32558" y="14596"/>
                  </a:cubicBezTo>
                  <a:cubicBezTo>
                    <a:pt x="32558" y="14596"/>
                    <a:pt x="28366" y="16549"/>
                    <a:pt x="30442" y="17485"/>
                  </a:cubicBezTo>
                  <a:cubicBezTo>
                    <a:pt x="30907" y="17682"/>
                    <a:pt x="31518" y="17779"/>
                    <a:pt x="32209" y="17779"/>
                  </a:cubicBezTo>
                  <a:cubicBezTo>
                    <a:pt x="34660" y="17779"/>
                    <a:pt x="38115" y="16565"/>
                    <a:pt x="39639" y="14311"/>
                  </a:cubicBezTo>
                  <a:cubicBezTo>
                    <a:pt x="41593" y="11421"/>
                    <a:pt x="38866" y="6863"/>
                    <a:pt x="35040" y="4340"/>
                  </a:cubicBezTo>
                  <a:cubicBezTo>
                    <a:pt x="31486" y="2009"/>
                    <a:pt x="24558" y="0"/>
                    <a:pt x="17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35"/>
            <p:cNvSpPr/>
            <p:nvPr/>
          </p:nvSpPr>
          <p:spPr>
            <a:xfrm>
              <a:off x="2435425" y="1733725"/>
              <a:ext cx="997100" cy="919800"/>
            </a:xfrm>
            <a:custGeom>
              <a:avLst/>
              <a:gdLst/>
              <a:ahLst/>
              <a:cxnLst/>
              <a:rect l="l" t="t" r="r" b="b"/>
              <a:pathLst>
                <a:path w="39884" h="36792" extrusionOk="0">
                  <a:moveTo>
                    <a:pt x="16893" y="692"/>
                  </a:moveTo>
                  <a:cubicBezTo>
                    <a:pt x="23823" y="692"/>
                    <a:pt x="30680" y="2709"/>
                    <a:pt x="34146" y="4966"/>
                  </a:cubicBezTo>
                  <a:cubicBezTo>
                    <a:pt x="35570" y="5902"/>
                    <a:pt x="36832" y="7164"/>
                    <a:pt x="37768" y="8507"/>
                  </a:cubicBezTo>
                  <a:cubicBezTo>
                    <a:pt x="38663" y="9809"/>
                    <a:pt x="39233" y="11233"/>
                    <a:pt x="39233" y="12454"/>
                  </a:cubicBezTo>
                  <a:cubicBezTo>
                    <a:pt x="39233" y="13187"/>
                    <a:pt x="39029" y="13879"/>
                    <a:pt x="38622" y="14489"/>
                  </a:cubicBezTo>
                  <a:cubicBezTo>
                    <a:pt x="37930" y="15507"/>
                    <a:pt x="36750" y="16361"/>
                    <a:pt x="35407" y="16931"/>
                  </a:cubicBezTo>
                  <a:cubicBezTo>
                    <a:pt x="34105" y="17501"/>
                    <a:pt x="32681" y="17786"/>
                    <a:pt x="31500" y="17786"/>
                  </a:cubicBezTo>
                  <a:cubicBezTo>
                    <a:pt x="30849" y="17786"/>
                    <a:pt x="30279" y="17664"/>
                    <a:pt x="29872" y="17501"/>
                  </a:cubicBezTo>
                  <a:cubicBezTo>
                    <a:pt x="29669" y="17419"/>
                    <a:pt x="29588" y="17338"/>
                    <a:pt x="29547" y="17297"/>
                  </a:cubicBezTo>
                  <a:lnTo>
                    <a:pt x="29465" y="17175"/>
                  </a:lnTo>
                  <a:cubicBezTo>
                    <a:pt x="29465" y="17134"/>
                    <a:pt x="29506" y="17053"/>
                    <a:pt x="29547" y="16972"/>
                  </a:cubicBezTo>
                  <a:cubicBezTo>
                    <a:pt x="29710" y="16605"/>
                    <a:pt x="30361" y="16158"/>
                    <a:pt x="30890" y="15791"/>
                  </a:cubicBezTo>
                  <a:cubicBezTo>
                    <a:pt x="31175" y="15629"/>
                    <a:pt x="31460" y="15507"/>
                    <a:pt x="31663" y="15384"/>
                  </a:cubicBezTo>
                  <a:cubicBezTo>
                    <a:pt x="31744" y="15344"/>
                    <a:pt x="31826" y="15303"/>
                    <a:pt x="31867" y="15262"/>
                  </a:cubicBezTo>
                  <a:lnTo>
                    <a:pt x="31948" y="15222"/>
                  </a:lnTo>
                  <a:cubicBezTo>
                    <a:pt x="32111" y="15181"/>
                    <a:pt x="32192" y="15018"/>
                    <a:pt x="32151" y="14855"/>
                  </a:cubicBezTo>
                  <a:cubicBezTo>
                    <a:pt x="32111" y="14693"/>
                    <a:pt x="31989" y="14611"/>
                    <a:pt x="31826" y="14571"/>
                  </a:cubicBezTo>
                  <a:cubicBezTo>
                    <a:pt x="31826" y="14571"/>
                    <a:pt x="30320" y="14530"/>
                    <a:pt x="28570" y="14530"/>
                  </a:cubicBezTo>
                  <a:cubicBezTo>
                    <a:pt x="27675" y="14530"/>
                    <a:pt x="26739" y="14530"/>
                    <a:pt x="25884" y="14571"/>
                  </a:cubicBezTo>
                  <a:cubicBezTo>
                    <a:pt x="25029" y="14652"/>
                    <a:pt x="24256" y="14733"/>
                    <a:pt x="23727" y="14855"/>
                  </a:cubicBezTo>
                  <a:cubicBezTo>
                    <a:pt x="23483" y="14937"/>
                    <a:pt x="23279" y="15059"/>
                    <a:pt x="23117" y="15222"/>
                  </a:cubicBezTo>
                  <a:cubicBezTo>
                    <a:pt x="22995" y="15384"/>
                    <a:pt x="22913" y="15629"/>
                    <a:pt x="22913" y="15832"/>
                  </a:cubicBezTo>
                  <a:cubicBezTo>
                    <a:pt x="22913" y="16239"/>
                    <a:pt x="23117" y="16687"/>
                    <a:pt x="23361" y="17134"/>
                  </a:cubicBezTo>
                  <a:cubicBezTo>
                    <a:pt x="23727" y="17826"/>
                    <a:pt x="24256" y="18600"/>
                    <a:pt x="24704" y="19373"/>
                  </a:cubicBezTo>
                  <a:cubicBezTo>
                    <a:pt x="25152" y="20105"/>
                    <a:pt x="25436" y="20838"/>
                    <a:pt x="25436" y="21367"/>
                  </a:cubicBezTo>
                  <a:cubicBezTo>
                    <a:pt x="25436" y="21774"/>
                    <a:pt x="25274" y="22262"/>
                    <a:pt x="24948" y="22710"/>
                  </a:cubicBezTo>
                  <a:cubicBezTo>
                    <a:pt x="24460" y="23402"/>
                    <a:pt x="23686" y="24094"/>
                    <a:pt x="22913" y="24623"/>
                  </a:cubicBezTo>
                  <a:cubicBezTo>
                    <a:pt x="22140" y="25193"/>
                    <a:pt x="21326" y="25599"/>
                    <a:pt x="20797" y="25762"/>
                  </a:cubicBezTo>
                  <a:cubicBezTo>
                    <a:pt x="20512" y="25884"/>
                    <a:pt x="20268" y="25966"/>
                    <a:pt x="20105" y="26129"/>
                  </a:cubicBezTo>
                  <a:cubicBezTo>
                    <a:pt x="20024" y="26169"/>
                    <a:pt x="19983" y="26251"/>
                    <a:pt x="19902" y="26373"/>
                  </a:cubicBezTo>
                  <a:cubicBezTo>
                    <a:pt x="19861" y="26454"/>
                    <a:pt x="19861" y="26576"/>
                    <a:pt x="19861" y="26658"/>
                  </a:cubicBezTo>
                  <a:cubicBezTo>
                    <a:pt x="19861" y="26861"/>
                    <a:pt x="19902" y="26983"/>
                    <a:pt x="19942" y="27105"/>
                  </a:cubicBezTo>
                  <a:cubicBezTo>
                    <a:pt x="19983" y="27227"/>
                    <a:pt x="20024" y="27309"/>
                    <a:pt x="20024" y="27390"/>
                  </a:cubicBezTo>
                  <a:cubicBezTo>
                    <a:pt x="20024" y="27472"/>
                    <a:pt x="20024" y="27553"/>
                    <a:pt x="19942" y="27675"/>
                  </a:cubicBezTo>
                  <a:cubicBezTo>
                    <a:pt x="19942" y="27675"/>
                    <a:pt x="19902" y="27756"/>
                    <a:pt x="19780" y="27797"/>
                  </a:cubicBezTo>
                  <a:cubicBezTo>
                    <a:pt x="19664" y="27826"/>
                    <a:pt x="19529" y="27855"/>
                    <a:pt x="19373" y="27855"/>
                  </a:cubicBezTo>
                  <a:cubicBezTo>
                    <a:pt x="19309" y="27855"/>
                    <a:pt x="19241" y="27850"/>
                    <a:pt x="19169" y="27838"/>
                  </a:cubicBezTo>
                  <a:cubicBezTo>
                    <a:pt x="19102" y="27843"/>
                    <a:pt x="19034" y="27846"/>
                    <a:pt x="18965" y="27846"/>
                  </a:cubicBezTo>
                  <a:cubicBezTo>
                    <a:pt x="18526" y="27846"/>
                    <a:pt x="18044" y="27745"/>
                    <a:pt x="17623" y="27675"/>
                  </a:cubicBezTo>
                  <a:cubicBezTo>
                    <a:pt x="17378" y="27594"/>
                    <a:pt x="17175" y="27553"/>
                    <a:pt x="17053" y="27512"/>
                  </a:cubicBezTo>
                  <a:cubicBezTo>
                    <a:pt x="16988" y="27496"/>
                    <a:pt x="16936" y="27486"/>
                    <a:pt x="16897" y="27480"/>
                  </a:cubicBezTo>
                  <a:lnTo>
                    <a:pt x="16897" y="27480"/>
                  </a:lnTo>
                  <a:cubicBezTo>
                    <a:pt x="16786" y="27375"/>
                    <a:pt x="16562" y="27169"/>
                    <a:pt x="16280" y="26942"/>
                  </a:cubicBezTo>
                  <a:cubicBezTo>
                    <a:pt x="16117" y="26780"/>
                    <a:pt x="15873" y="26658"/>
                    <a:pt x="15669" y="26536"/>
                  </a:cubicBezTo>
                  <a:cubicBezTo>
                    <a:pt x="15466" y="26413"/>
                    <a:pt x="15262" y="26291"/>
                    <a:pt x="14977" y="26291"/>
                  </a:cubicBezTo>
                  <a:cubicBezTo>
                    <a:pt x="14814" y="26291"/>
                    <a:pt x="14611" y="26373"/>
                    <a:pt x="14489" y="26536"/>
                  </a:cubicBezTo>
                  <a:cubicBezTo>
                    <a:pt x="14326" y="26739"/>
                    <a:pt x="14245" y="26983"/>
                    <a:pt x="14163" y="27349"/>
                  </a:cubicBezTo>
                  <a:cubicBezTo>
                    <a:pt x="13878" y="28326"/>
                    <a:pt x="13594" y="29995"/>
                    <a:pt x="13105" y="31623"/>
                  </a:cubicBezTo>
                  <a:cubicBezTo>
                    <a:pt x="12820" y="32681"/>
                    <a:pt x="12047" y="33820"/>
                    <a:pt x="11030" y="34675"/>
                  </a:cubicBezTo>
                  <a:cubicBezTo>
                    <a:pt x="10012" y="35530"/>
                    <a:pt x="8751" y="36099"/>
                    <a:pt x="7408" y="36099"/>
                  </a:cubicBezTo>
                  <a:cubicBezTo>
                    <a:pt x="6024" y="36099"/>
                    <a:pt x="4762" y="35814"/>
                    <a:pt x="3826" y="35082"/>
                  </a:cubicBezTo>
                  <a:cubicBezTo>
                    <a:pt x="2931" y="34349"/>
                    <a:pt x="2320" y="33169"/>
                    <a:pt x="2239" y="31175"/>
                  </a:cubicBezTo>
                  <a:cubicBezTo>
                    <a:pt x="2198" y="29588"/>
                    <a:pt x="1791" y="26454"/>
                    <a:pt x="1425" y="22873"/>
                  </a:cubicBezTo>
                  <a:cubicBezTo>
                    <a:pt x="1018" y="19332"/>
                    <a:pt x="652" y="15344"/>
                    <a:pt x="652" y="12251"/>
                  </a:cubicBezTo>
                  <a:cubicBezTo>
                    <a:pt x="652" y="10297"/>
                    <a:pt x="815" y="8629"/>
                    <a:pt x="1181" y="7693"/>
                  </a:cubicBezTo>
                  <a:cubicBezTo>
                    <a:pt x="1914" y="5617"/>
                    <a:pt x="3623" y="3949"/>
                    <a:pt x="6065" y="2728"/>
                  </a:cubicBezTo>
                  <a:cubicBezTo>
                    <a:pt x="8506" y="1547"/>
                    <a:pt x="11722" y="815"/>
                    <a:pt x="15425" y="693"/>
                  </a:cubicBezTo>
                  <a:lnTo>
                    <a:pt x="16687" y="693"/>
                  </a:lnTo>
                  <a:cubicBezTo>
                    <a:pt x="16755" y="692"/>
                    <a:pt x="16824" y="692"/>
                    <a:pt x="16893" y="692"/>
                  </a:cubicBezTo>
                  <a:close/>
                  <a:moveTo>
                    <a:pt x="15425" y="1"/>
                  </a:moveTo>
                  <a:cubicBezTo>
                    <a:pt x="11640" y="164"/>
                    <a:pt x="8344" y="896"/>
                    <a:pt x="5780" y="2158"/>
                  </a:cubicBezTo>
                  <a:cubicBezTo>
                    <a:pt x="3216" y="3379"/>
                    <a:pt x="1344" y="5210"/>
                    <a:pt x="530" y="7449"/>
                  </a:cubicBezTo>
                  <a:cubicBezTo>
                    <a:pt x="123" y="8588"/>
                    <a:pt x="1" y="10257"/>
                    <a:pt x="1" y="12251"/>
                  </a:cubicBezTo>
                  <a:cubicBezTo>
                    <a:pt x="1" y="15425"/>
                    <a:pt x="367" y="19373"/>
                    <a:pt x="733" y="22954"/>
                  </a:cubicBezTo>
                  <a:cubicBezTo>
                    <a:pt x="1140" y="26536"/>
                    <a:pt x="1507" y="29710"/>
                    <a:pt x="1547" y="31216"/>
                  </a:cubicBezTo>
                  <a:cubicBezTo>
                    <a:pt x="1629" y="33291"/>
                    <a:pt x="2320" y="34756"/>
                    <a:pt x="3419" y="35611"/>
                  </a:cubicBezTo>
                  <a:cubicBezTo>
                    <a:pt x="4518" y="36506"/>
                    <a:pt x="5943" y="36791"/>
                    <a:pt x="7408" y="36791"/>
                  </a:cubicBezTo>
                  <a:cubicBezTo>
                    <a:pt x="8954" y="36791"/>
                    <a:pt x="10379" y="36140"/>
                    <a:pt x="11477" y="35204"/>
                  </a:cubicBezTo>
                  <a:cubicBezTo>
                    <a:pt x="12617" y="34227"/>
                    <a:pt x="13431" y="33006"/>
                    <a:pt x="13756" y="31826"/>
                  </a:cubicBezTo>
                  <a:cubicBezTo>
                    <a:pt x="14123" y="30687"/>
                    <a:pt x="14326" y="29547"/>
                    <a:pt x="14530" y="28652"/>
                  </a:cubicBezTo>
                  <a:cubicBezTo>
                    <a:pt x="14652" y="28204"/>
                    <a:pt x="14733" y="27838"/>
                    <a:pt x="14814" y="27512"/>
                  </a:cubicBezTo>
                  <a:cubicBezTo>
                    <a:pt x="14881" y="27279"/>
                    <a:pt x="14947" y="27074"/>
                    <a:pt x="14992" y="26984"/>
                  </a:cubicBezTo>
                  <a:lnTo>
                    <a:pt x="14992" y="26984"/>
                  </a:lnTo>
                  <a:cubicBezTo>
                    <a:pt x="15048" y="26991"/>
                    <a:pt x="15196" y="27031"/>
                    <a:pt x="15344" y="27105"/>
                  </a:cubicBezTo>
                  <a:cubicBezTo>
                    <a:pt x="15588" y="27268"/>
                    <a:pt x="15873" y="27472"/>
                    <a:pt x="16117" y="27675"/>
                  </a:cubicBezTo>
                  <a:cubicBezTo>
                    <a:pt x="16239" y="27756"/>
                    <a:pt x="16320" y="27879"/>
                    <a:pt x="16402" y="27919"/>
                  </a:cubicBezTo>
                  <a:cubicBezTo>
                    <a:pt x="16442" y="28001"/>
                    <a:pt x="16483" y="28041"/>
                    <a:pt x="16483" y="28041"/>
                  </a:cubicBezTo>
                  <a:lnTo>
                    <a:pt x="16646" y="28123"/>
                  </a:lnTo>
                  <a:cubicBezTo>
                    <a:pt x="16646" y="28123"/>
                    <a:pt x="18070" y="28530"/>
                    <a:pt x="19169" y="28530"/>
                  </a:cubicBezTo>
                  <a:cubicBezTo>
                    <a:pt x="19454" y="28530"/>
                    <a:pt x="19739" y="28530"/>
                    <a:pt x="19983" y="28448"/>
                  </a:cubicBezTo>
                  <a:cubicBezTo>
                    <a:pt x="20227" y="28367"/>
                    <a:pt x="20471" y="28204"/>
                    <a:pt x="20593" y="27919"/>
                  </a:cubicBezTo>
                  <a:cubicBezTo>
                    <a:pt x="20675" y="27756"/>
                    <a:pt x="20716" y="27553"/>
                    <a:pt x="20716" y="27390"/>
                  </a:cubicBezTo>
                  <a:cubicBezTo>
                    <a:pt x="20716" y="27187"/>
                    <a:pt x="20634" y="26983"/>
                    <a:pt x="20593" y="26861"/>
                  </a:cubicBezTo>
                  <a:cubicBezTo>
                    <a:pt x="20553" y="26739"/>
                    <a:pt x="20512" y="26658"/>
                    <a:pt x="20512" y="26658"/>
                  </a:cubicBezTo>
                  <a:lnTo>
                    <a:pt x="20553" y="26658"/>
                  </a:lnTo>
                  <a:cubicBezTo>
                    <a:pt x="20593" y="26617"/>
                    <a:pt x="20716" y="26495"/>
                    <a:pt x="21041" y="26413"/>
                  </a:cubicBezTo>
                  <a:cubicBezTo>
                    <a:pt x="21814" y="26129"/>
                    <a:pt x="23035" y="25437"/>
                    <a:pt x="24134" y="24582"/>
                  </a:cubicBezTo>
                  <a:cubicBezTo>
                    <a:pt x="24663" y="24134"/>
                    <a:pt x="25152" y="23646"/>
                    <a:pt x="25518" y="23117"/>
                  </a:cubicBezTo>
                  <a:cubicBezTo>
                    <a:pt x="25884" y="22547"/>
                    <a:pt x="26128" y="21977"/>
                    <a:pt x="26128" y="21367"/>
                  </a:cubicBezTo>
                  <a:cubicBezTo>
                    <a:pt x="26128" y="20838"/>
                    <a:pt x="25925" y="20350"/>
                    <a:pt x="25681" y="19820"/>
                  </a:cubicBezTo>
                  <a:cubicBezTo>
                    <a:pt x="25314" y="19047"/>
                    <a:pt x="24785" y="18233"/>
                    <a:pt x="24338" y="17501"/>
                  </a:cubicBezTo>
                  <a:cubicBezTo>
                    <a:pt x="24134" y="17134"/>
                    <a:pt x="23931" y="16809"/>
                    <a:pt x="23809" y="16524"/>
                  </a:cubicBezTo>
                  <a:cubicBezTo>
                    <a:pt x="23686" y="16239"/>
                    <a:pt x="23605" y="15995"/>
                    <a:pt x="23605" y="15832"/>
                  </a:cubicBezTo>
                  <a:cubicBezTo>
                    <a:pt x="23605" y="15751"/>
                    <a:pt x="23646" y="15669"/>
                    <a:pt x="23646" y="15629"/>
                  </a:cubicBezTo>
                  <a:cubicBezTo>
                    <a:pt x="23686" y="15629"/>
                    <a:pt x="23768" y="15547"/>
                    <a:pt x="23890" y="15507"/>
                  </a:cubicBezTo>
                  <a:cubicBezTo>
                    <a:pt x="24338" y="15384"/>
                    <a:pt x="25070" y="15303"/>
                    <a:pt x="25925" y="15262"/>
                  </a:cubicBezTo>
                  <a:cubicBezTo>
                    <a:pt x="26739" y="15222"/>
                    <a:pt x="27675" y="15181"/>
                    <a:pt x="28570" y="15181"/>
                  </a:cubicBezTo>
                  <a:cubicBezTo>
                    <a:pt x="29289" y="15181"/>
                    <a:pt x="29979" y="15210"/>
                    <a:pt x="30544" y="15219"/>
                  </a:cubicBezTo>
                  <a:lnTo>
                    <a:pt x="30544" y="15219"/>
                  </a:lnTo>
                  <a:cubicBezTo>
                    <a:pt x="30457" y="15272"/>
                    <a:pt x="30368" y="15327"/>
                    <a:pt x="30279" y="15384"/>
                  </a:cubicBezTo>
                  <a:cubicBezTo>
                    <a:pt x="29954" y="15629"/>
                    <a:pt x="29588" y="15873"/>
                    <a:pt x="29303" y="16158"/>
                  </a:cubicBezTo>
                  <a:cubicBezTo>
                    <a:pt x="29181" y="16321"/>
                    <a:pt x="29058" y="16443"/>
                    <a:pt x="28936" y="16605"/>
                  </a:cubicBezTo>
                  <a:cubicBezTo>
                    <a:pt x="28855" y="16768"/>
                    <a:pt x="28814" y="16972"/>
                    <a:pt x="28814" y="17175"/>
                  </a:cubicBezTo>
                  <a:cubicBezTo>
                    <a:pt x="28774" y="17379"/>
                    <a:pt x="28855" y="17582"/>
                    <a:pt x="29018" y="17745"/>
                  </a:cubicBezTo>
                  <a:cubicBezTo>
                    <a:pt x="29140" y="17908"/>
                    <a:pt x="29343" y="18030"/>
                    <a:pt x="29588" y="18111"/>
                  </a:cubicBezTo>
                  <a:cubicBezTo>
                    <a:pt x="30117" y="18355"/>
                    <a:pt x="30768" y="18477"/>
                    <a:pt x="31500" y="18477"/>
                  </a:cubicBezTo>
                  <a:cubicBezTo>
                    <a:pt x="32803" y="18477"/>
                    <a:pt x="34308" y="18152"/>
                    <a:pt x="35692" y="17541"/>
                  </a:cubicBezTo>
                  <a:cubicBezTo>
                    <a:pt x="37076" y="16931"/>
                    <a:pt x="38378" y="16036"/>
                    <a:pt x="39192" y="14855"/>
                  </a:cubicBezTo>
                  <a:cubicBezTo>
                    <a:pt x="39680" y="14123"/>
                    <a:pt x="39884" y="13309"/>
                    <a:pt x="39884" y="12454"/>
                  </a:cubicBezTo>
                  <a:cubicBezTo>
                    <a:pt x="39884" y="11030"/>
                    <a:pt x="39273" y="9524"/>
                    <a:pt x="38337" y="8100"/>
                  </a:cubicBezTo>
                  <a:cubicBezTo>
                    <a:pt x="37361" y="6675"/>
                    <a:pt x="36018" y="5373"/>
                    <a:pt x="34512" y="4396"/>
                  </a:cubicBezTo>
                  <a:cubicBezTo>
                    <a:pt x="30808" y="1995"/>
                    <a:pt x="23809" y="1"/>
                    <a:pt x="16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35"/>
            <p:cNvSpPr/>
            <p:nvPr/>
          </p:nvSpPr>
          <p:spPr>
            <a:xfrm>
              <a:off x="2586000" y="2406000"/>
              <a:ext cx="59050" cy="52500"/>
            </a:xfrm>
            <a:custGeom>
              <a:avLst/>
              <a:gdLst/>
              <a:ahLst/>
              <a:cxnLst/>
              <a:rect l="l" t="t" r="r" b="b"/>
              <a:pathLst>
                <a:path w="2362" h="2100" extrusionOk="0">
                  <a:moveTo>
                    <a:pt x="1970" y="1"/>
                  </a:moveTo>
                  <a:cubicBezTo>
                    <a:pt x="1883" y="1"/>
                    <a:pt x="1792" y="31"/>
                    <a:pt x="1710" y="92"/>
                  </a:cubicBezTo>
                  <a:cubicBezTo>
                    <a:pt x="1303" y="581"/>
                    <a:pt x="815" y="1028"/>
                    <a:pt x="164" y="1476"/>
                  </a:cubicBezTo>
                  <a:cubicBezTo>
                    <a:pt x="42" y="1598"/>
                    <a:pt x="1" y="1801"/>
                    <a:pt x="82" y="1964"/>
                  </a:cubicBezTo>
                  <a:cubicBezTo>
                    <a:pt x="154" y="2060"/>
                    <a:pt x="253" y="2099"/>
                    <a:pt x="356" y="2099"/>
                  </a:cubicBezTo>
                  <a:cubicBezTo>
                    <a:pt x="429" y="2099"/>
                    <a:pt x="503" y="2079"/>
                    <a:pt x="571" y="2046"/>
                  </a:cubicBezTo>
                  <a:cubicBezTo>
                    <a:pt x="1222" y="1557"/>
                    <a:pt x="1792" y="1069"/>
                    <a:pt x="2239" y="581"/>
                  </a:cubicBezTo>
                  <a:cubicBezTo>
                    <a:pt x="2361" y="418"/>
                    <a:pt x="2361" y="214"/>
                    <a:pt x="2199" y="92"/>
                  </a:cubicBezTo>
                  <a:cubicBezTo>
                    <a:pt x="2138" y="31"/>
                    <a:pt x="2056" y="1"/>
                    <a:pt x="19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35"/>
            <p:cNvSpPr/>
            <p:nvPr/>
          </p:nvSpPr>
          <p:spPr>
            <a:xfrm>
              <a:off x="2671475" y="1981950"/>
              <a:ext cx="727475" cy="348225"/>
            </a:xfrm>
            <a:custGeom>
              <a:avLst/>
              <a:gdLst/>
              <a:ahLst/>
              <a:cxnLst/>
              <a:rect l="l" t="t" r="r" b="b"/>
              <a:pathLst>
                <a:path w="29099" h="13929" extrusionOk="0">
                  <a:moveTo>
                    <a:pt x="28714" y="0"/>
                  </a:moveTo>
                  <a:cubicBezTo>
                    <a:pt x="28604" y="0"/>
                    <a:pt x="28500" y="45"/>
                    <a:pt x="28448" y="124"/>
                  </a:cubicBezTo>
                  <a:cubicBezTo>
                    <a:pt x="28407" y="124"/>
                    <a:pt x="27593" y="1345"/>
                    <a:pt x="24256" y="2200"/>
                  </a:cubicBezTo>
                  <a:cubicBezTo>
                    <a:pt x="23890" y="2281"/>
                    <a:pt x="23483" y="2322"/>
                    <a:pt x="23035" y="2322"/>
                  </a:cubicBezTo>
                  <a:cubicBezTo>
                    <a:pt x="20756" y="2322"/>
                    <a:pt x="17337" y="1386"/>
                    <a:pt x="13349" y="1345"/>
                  </a:cubicBezTo>
                  <a:cubicBezTo>
                    <a:pt x="10785" y="1345"/>
                    <a:pt x="8018" y="1752"/>
                    <a:pt x="5128" y="3095"/>
                  </a:cubicBezTo>
                  <a:cubicBezTo>
                    <a:pt x="3745" y="3746"/>
                    <a:pt x="2727" y="4479"/>
                    <a:pt x="2035" y="5293"/>
                  </a:cubicBezTo>
                  <a:cubicBezTo>
                    <a:pt x="977" y="6554"/>
                    <a:pt x="652" y="7938"/>
                    <a:pt x="489" y="9322"/>
                  </a:cubicBezTo>
                  <a:cubicBezTo>
                    <a:pt x="326" y="10705"/>
                    <a:pt x="326" y="12130"/>
                    <a:pt x="41" y="13514"/>
                  </a:cubicBezTo>
                  <a:cubicBezTo>
                    <a:pt x="0" y="13676"/>
                    <a:pt x="123" y="13880"/>
                    <a:pt x="326" y="13920"/>
                  </a:cubicBezTo>
                  <a:cubicBezTo>
                    <a:pt x="347" y="13926"/>
                    <a:pt x="369" y="13928"/>
                    <a:pt x="391" y="13928"/>
                  </a:cubicBezTo>
                  <a:cubicBezTo>
                    <a:pt x="539" y="13928"/>
                    <a:pt x="698" y="13813"/>
                    <a:pt x="733" y="13636"/>
                  </a:cubicBezTo>
                  <a:cubicBezTo>
                    <a:pt x="1099" y="11682"/>
                    <a:pt x="937" y="9769"/>
                    <a:pt x="1384" y="8101"/>
                  </a:cubicBezTo>
                  <a:cubicBezTo>
                    <a:pt x="1588" y="7246"/>
                    <a:pt x="1954" y="6473"/>
                    <a:pt x="2564" y="5740"/>
                  </a:cubicBezTo>
                  <a:cubicBezTo>
                    <a:pt x="3175" y="5008"/>
                    <a:pt x="4070" y="4316"/>
                    <a:pt x="5413" y="3705"/>
                  </a:cubicBezTo>
                  <a:cubicBezTo>
                    <a:pt x="8181" y="2444"/>
                    <a:pt x="10867" y="2037"/>
                    <a:pt x="13349" y="2037"/>
                  </a:cubicBezTo>
                  <a:cubicBezTo>
                    <a:pt x="17215" y="2037"/>
                    <a:pt x="20593" y="2973"/>
                    <a:pt x="23035" y="3014"/>
                  </a:cubicBezTo>
                  <a:cubicBezTo>
                    <a:pt x="23523" y="3014"/>
                    <a:pt x="23971" y="2973"/>
                    <a:pt x="24419" y="2851"/>
                  </a:cubicBezTo>
                  <a:cubicBezTo>
                    <a:pt x="28000" y="1956"/>
                    <a:pt x="28936" y="572"/>
                    <a:pt x="28977" y="531"/>
                  </a:cubicBezTo>
                  <a:cubicBezTo>
                    <a:pt x="29099" y="368"/>
                    <a:pt x="29058" y="165"/>
                    <a:pt x="28895" y="43"/>
                  </a:cubicBezTo>
                  <a:cubicBezTo>
                    <a:pt x="28838" y="14"/>
                    <a:pt x="28775" y="0"/>
                    <a:pt x="287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35"/>
            <p:cNvSpPr/>
            <p:nvPr/>
          </p:nvSpPr>
          <p:spPr>
            <a:xfrm>
              <a:off x="2657225" y="2145625"/>
              <a:ext cx="358175" cy="400300"/>
            </a:xfrm>
            <a:custGeom>
              <a:avLst/>
              <a:gdLst/>
              <a:ahLst/>
              <a:cxnLst/>
              <a:rect l="l" t="t" r="r" b="b"/>
              <a:pathLst>
                <a:path w="14327" h="16012" extrusionOk="0">
                  <a:moveTo>
                    <a:pt x="13971" y="1"/>
                  </a:moveTo>
                  <a:cubicBezTo>
                    <a:pt x="13953" y="1"/>
                    <a:pt x="13936" y="3"/>
                    <a:pt x="13919" y="7"/>
                  </a:cubicBezTo>
                  <a:cubicBezTo>
                    <a:pt x="13838" y="7"/>
                    <a:pt x="10867" y="496"/>
                    <a:pt x="8628" y="4321"/>
                  </a:cubicBezTo>
                  <a:cubicBezTo>
                    <a:pt x="7489" y="6275"/>
                    <a:pt x="7001" y="8635"/>
                    <a:pt x="5983" y="10670"/>
                  </a:cubicBezTo>
                  <a:cubicBezTo>
                    <a:pt x="5495" y="11728"/>
                    <a:pt x="4844" y="12664"/>
                    <a:pt x="3948" y="13478"/>
                  </a:cubicBezTo>
                  <a:cubicBezTo>
                    <a:pt x="3053" y="14251"/>
                    <a:pt x="1873" y="14943"/>
                    <a:pt x="286" y="15350"/>
                  </a:cubicBezTo>
                  <a:cubicBezTo>
                    <a:pt x="123" y="15391"/>
                    <a:pt x="1" y="15594"/>
                    <a:pt x="41" y="15757"/>
                  </a:cubicBezTo>
                  <a:cubicBezTo>
                    <a:pt x="75" y="15927"/>
                    <a:pt x="222" y="16011"/>
                    <a:pt x="365" y="16011"/>
                  </a:cubicBezTo>
                  <a:cubicBezTo>
                    <a:pt x="393" y="16011"/>
                    <a:pt x="421" y="16008"/>
                    <a:pt x="448" y="16001"/>
                  </a:cubicBezTo>
                  <a:cubicBezTo>
                    <a:pt x="2158" y="15554"/>
                    <a:pt x="3419" y="14862"/>
                    <a:pt x="4396" y="13966"/>
                  </a:cubicBezTo>
                  <a:cubicBezTo>
                    <a:pt x="5861" y="12664"/>
                    <a:pt x="6675" y="10996"/>
                    <a:pt x="7285" y="9327"/>
                  </a:cubicBezTo>
                  <a:cubicBezTo>
                    <a:pt x="7937" y="7699"/>
                    <a:pt x="8425" y="6030"/>
                    <a:pt x="9198" y="4687"/>
                  </a:cubicBezTo>
                  <a:cubicBezTo>
                    <a:pt x="10256" y="2856"/>
                    <a:pt x="11477" y="1879"/>
                    <a:pt x="12413" y="1310"/>
                  </a:cubicBezTo>
                  <a:cubicBezTo>
                    <a:pt x="12902" y="1065"/>
                    <a:pt x="13309" y="903"/>
                    <a:pt x="13594" y="781"/>
                  </a:cubicBezTo>
                  <a:cubicBezTo>
                    <a:pt x="13716" y="740"/>
                    <a:pt x="13838" y="740"/>
                    <a:pt x="13919" y="699"/>
                  </a:cubicBezTo>
                  <a:lnTo>
                    <a:pt x="14001" y="699"/>
                  </a:lnTo>
                  <a:cubicBezTo>
                    <a:pt x="14204" y="658"/>
                    <a:pt x="14326" y="496"/>
                    <a:pt x="14285" y="292"/>
                  </a:cubicBezTo>
                  <a:cubicBezTo>
                    <a:pt x="14249" y="147"/>
                    <a:pt x="14115" y="1"/>
                    <a:pt x="139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35"/>
            <p:cNvSpPr/>
            <p:nvPr/>
          </p:nvSpPr>
          <p:spPr>
            <a:xfrm>
              <a:off x="2814925" y="2364375"/>
              <a:ext cx="487375" cy="66325"/>
            </a:xfrm>
            <a:custGeom>
              <a:avLst/>
              <a:gdLst/>
              <a:ahLst/>
              <a:cxnLst/>
              <a:rect l="l" t="t" r="r" b="b"/>
              <a:pathLst>
                <a:path w="19495" h="2653" extrusionOk="0">
                  <a:moveTo>
                    <a:pt x="345" y="1"/>
                  </a:moveTo>
                  <a:cubicBezTo>
                    <a:pt x="172" y="1"/>
                    <a:pt x="41" y="146"/>
                    <a:pt x="41" y="292"/>
                  </a:cubicBezTo>
                  <a:cubicBezTo>
                    <a:pt x="1" y="496"/>
                    <a:pt x="164" y="658"/>
                    <a:pt x="326" y="658"/>
                  </a:cubicBezTo>
                  <a:lnTo>
                    <a:pt x="19088" y="2653"/>
                  </a:lnTo>
                  <a:cubicBezTo>
                    <a:pt x="19291" y="2653"/>
                    <a:pt x="19454" y="2530"/>
                    <a:pt x="19454" y="2327"/>
                  </a:cubicBezTo>
                  <a:cubicBezTo>
                    <a:pt x="19495" y="2164"/>
                    <a:pt x="19373" y="2001"/>
                    <a:pt x="19169" y="1961"/>
                  </a:cubicBezTo>
                  <a:lnTo>
                    <a:pt x="408" y="7"/>
                  </a:lnTo>
                  <a:cubicBezTo>
                    <a:pt x="386" y="3"/>
                    <a:pt x="365" y="1"/>
                    <a:pt x="3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35"/>
            <p:cNvSpPr/>
            <p:nvPr/>
          </p:nvSpPr>
          <p:spPr>
            <a:xfrm>
              <a:off x="2735575" y="2281825"/>
              <a:ext cx="160775" cy="314125"/>
            </a:xfrm>
            <a:custGeom>
              <a:avLst/>
              <a:gdLst/>
              <a:ahLst/>
              <a:cxnLst/>
              <a:rect l="l" t="t" r="r" b="b"/>
              <a:pathLst>
                <a:path w="6431" h="12565" extrusionOk="0">
                  <a:moveTo>
                    <a:pt x="3253" y="0"/>
                  </a:moveTo>
                  <a:cubicBezTo>
                    <a:pt x="2204" y="0"/>
                    <a:pt x="1341" y="1697"/>
                    <a:pt x="774" y="4815"/>
                  </a:cubicBezTo>
                  <a:cubicBezTo>
                    <a:pt x="0" y="9292"/>
                    <a:pt x="0" y="11652"/>
                    <a:pt x="1710" y="12303"/>
                  </a:cubicBezTo>
                  <a:cubicBezTo>
                    <a:pt x="2216" y="12496"/>
                    <a:pt x="2723" y="12564"/>
                    <a:pt x="3185" y="12564"/>
                  </a:cubicBezTo>
                  <a:cubicBezTo>
                    <a:pt x="4282" y="12564"/>
                    <a:pt x="5128" y="12181"/>
                    <a:pt x="5128" y="12181"/>
                  </a:cubicBezTo>
                  <a:lnTo>
                    <a:pt x="6186" y="7827"/>
                  </a:lnTo>
                  <a:cubicBezTo>
                    <a:pt x="6186" y="7827"/>
                    <a:pt x="6431" y="3228"/>
                    <a:pt x="4721" y="989"/>
                  </a:cubicBezTo>
                  <a:cubicBezTo>
                    <a:pt x="4203" y="322"/>
                    <a:pt x="3710" y="0"/>
                    <a:pt x="32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35"/>
            <p:cNvSpPr/>
            <p:nvPr/>
          </p:nvSpPr>
          <p:spPr>
            <a:xfrm>
              <a:off x="2734550" y="2272975"/>
              <a:ext cx="163825" cy="331700"/>
            </a:xfrm>
            <a:custGeom>
              <a:avLst/>
              <a:gdLst/>
              <a:ahLst/>
              <a:cxnLst/>
              <a:rect l="l" t="t" r="r" b="b"/>
              <a:pathLst>
                <a:path w="6553" h="13268" extrusionOk="0">
                  <a:moveTo>
                    <a:pt x="3297" y="0"/>
                  </a:moveTo>
                  <a:cubicBezTo>
                    <a:pt x="2931" y="0"/>
                    <a:pt x="2605" y="163"/>
                    <a:pt x="2320" y="407"/>
                  </a:cubicBezTo>
                  <a:cubicBezTo>
                    <a:pt x="1913" y="774"/>
                    <a:pt x="1547" y="1384"/>
                    <a:pt x="1262" y="2157"/>
                  </a:cubicBezTo>
                  <a:cubicBezTo>
                    <a:pt x="937" y="2931"/>
                    <a:pt x="693" y="3948"/>
                    <a:pt x="489" y="5128"/>
                  </a:cubicBezTo>
                  <a:cubicBezTo>
                    <a:pt x="163" y="6919"/>
                    <a:pt x="1" y="8384"/>
                    <a:pt x="1" y="9564"/>
                  </a:cubicBezTo>
                  <a:cubicBezTo>
                    <a:pt x="1" y="10460"/>
                    <a:pt x="82" y="11151"/>
                    <a:pt x="326" y="11721"/>
                  </a:cubicBezTo>
                  <a:cubicBezTo>
                    <a:pt x="611" y="12332"/>
                    <a:pt x="1059" y="12739"/>
                    <a:pt x="1629" y="12983"/>
                  </a:cubicBezTo>
                  <a:cubicBezTo>
                    <a:pt x="2158" y="13186"/>
                    <a:pt x="2727" y="13268"/>
                    <a:pt x="3216" y="13268"/>
                  </a:cubicBezTo>
                  <a:cubicBezTo>
                    <a:pt x="4396" y="13268"/>
                    <a:pt x="5291" y="12820"/>
                    <a:pt x="5291" y="12820"/>
                  </a:cubicBezTo>
                  <a:cubicBezTo>
                    <a:pt x="5454" y="12739"/>
                    <a:pt x="5535" y="12535"/>
                    <a:pt x="5454" y="12372"/>
                  </a:cubicBezTo>
                  <a:cubicBezTo>
                    <a:pt x="5395" y="12253"/>
                    <a:pt x="5270" y="12178"/>
                    <a:pt x="5143" y="12178"/>
                  </a:cubicBezTo>
                  <a:cubicBezTo>
                    <a:pt x="5097" y="12178"/>
                    <a:pt x="5050" y="12188"/>
                    <a:pt x="5006" y="12210"/>
                  </a:cubicBezTo>
                  <a:cubicBezTo>
                    <a:pt x="4925" y="12250"/>
                    <a:pt x="4152" y="12576"/>
                    <a:pt x="3216" y="12576"/>
                  </a:cubicBezTo>
                  <a:cubicBezTo>
                    <a:pt x="2768" y="12576"/>
                    <a:pt x="2320" y="12494"/>
                    <a:pt x="1873" y="12332"/>
                  </a:cubicBezTo>
                  <a:cubicBezTo>
                    <a:pt x="1425" y="12169"/>
                    <a:pt x="1181" y="11884"/>
                    <a:pt x="977" y="11477"/>
                  </a:cubicBezTo>
                  <a:cubicBezTo>
                    <a:pt x="774" y="11029"/>
                    <a:pt x="652" y="10378"/>
                    <a:pt x="652" y="9564"/>
                  </a:cubicBezTo>
                  <a:cubicBezTo>
                    <a:pt x="652" y="8465"/>
                    <a:pt x="855" y="7041"/>
                    <a:pt x="1181" y="5210"/>
                  </a:cubicBezTo>
                  <a:cubicBezTo>
                    <a:pt x="1425" y="3704"/>
                    <a:pt x="1791" y="2524"/>
                    <a:pt x="2158" y="1750"/>
                  </a:cubicBezTo>
                  <a:cubicBezTo>
                    <a:pt x="2361" y="1384"/>
                    <a:pt x="2565" y="1099"/>
                    <a:pt x="2768" y="936"/>
                  </a:cubicBezTo>
                  <a:cubicBezTo>
                    <a:pt x="2972" y="774"/>
                    <a:pt x="3134" y="692"/>
                    <a:pt x="3297" y="692"/>
                  </a:cubicBezTo>
                  <a:cubicBezTo>
                    <a:pt x="3419" y="692"/>
                    <a:pt x="3623" y="733"/>
                    <a:pt x="3826" y="896"/>
                  </a:cubicBezTo>
                  <a:cubicBezTo>
                    <a:pt x="4030" y="1018"/>
                    <a:pt x="4233" y="1262"/>
                    <a:pt x="4477" y="1588"/>
                  </a:cubicBezTo>
                  <a:cubicBezTo>
                    <a:pt x="5088" y="2361"/>
                    <a:pt x="5454" y="3500"/>
                    <a:pt x="5658" y="4640"/>
                  </a:cubicBezTo>
                  <a:cubicBezTo>
                    <a:pt x="5861" y="5739"/>
                    <a:pt x="5902" y="6838"/>
                    <a:pt x="5902" y="7529"/>
                  </a:cubicBezTo>
                  <a:cubicBezTo>
                    <a:pt x="5902" y="7733"/>
                    <a:pt x="5861" y="7896"/>
                    <a:pt x="5861" y="7977"/>
                  </a:cubicBezTo>
                  <a:cubicBezTo>
                    <a:pt x="5861" y="8099"/>
                    <a:pt x="5861" y="8181"/>
                    <a:pt x="5861" y="8181"/>
                  </a:cubicBezTo>
                  <a:cubicBezTo>
                    <a:pt x="5861" y="8343"/>
                    <a:pt x="5983" y="8506"/>
                    <a:pt x="6187" y="8506"/>
                  </a:cubicBezTo>
                  <a:cubicBezTo>
                    <a:pt x="6208" y="8510"/>
                    <a:pt x="6229" y="8512"/>
                    <a:pt x="6250" y="8512"/>
                  </a:cubicBezTo>
                  <a:cubicBezTo>
                    <a:pt x="6423" y="8512"/>
                    <a:pt x="6553" y="8367"/>
                    <a:pt x="6553" y="8221"/>
                  </a:cubicBezTo>
                  <a:cubicBezTo>
                    <a:pt x="6553" y="8221"/>
                    <a:pt x="6553" y="7936"/>
                    <a:pt x="6553" y="7529"/>
                  </a:cubicBezTo>
                  <a:cubicBezTo>
                    <a:pt x="6553" y="6838"/>
                    <a:pt x="6512" y="5698"/>
                    <a:pt x="6309" y="4518"/>
                  </a:cubicBezTo>
                  <a:cubicBezTo>
                    <a:pt x="6105" y="3338"/>
                    <a:pt x="5739" y="2076"/>
                    <a:pt x="5047" y="1140"/>
                  </a:cubicBezTo>
                  <a:cubicBezTo>
                    <a:pt x="4762" y="814"/>
                    <a:pt x="4477" y="530"/>
                    <a:pt x="4192" y="326"/>
                  </a:cubicBezTo>
                  <a:cubicBezTo>
                    <a:pt x="3908" y="123"/>
                    <a:pt x="3623" y="0"/>
                    <a:pt x="3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35"/>
            <p:cNvSpPr/>
            <p:nvPr/>
          </p:nvSpPr>
          <p:spPr>
            <a:xfrm>
              <a:off x="1585875" y="4992575"/>
              <a:ext cx="2500875" cy="466000"/>
            </a:xfrm>
            <a:custGeom>
              <a:avLst/>
              <a:gdLst/>
              <a:ahLst/>
              <a:cxnLst/>
              <a:rect l="l" t="t" r="r" b="b"/>
              <a:pathLst>
                <a:path w="100035" h="18640" extrusionOk="0">
                  <a:moveTo>
                    <a:pt x="46314" y="0"/>
                  </a:moveTo>
                  <a:cubicBezTo>
                    <a:pt x="45378" y="0"/>
                    <a:pt x="41064" y="1425"/>
                    <a:pt x="31460" y="3541"/>
                  </a:cubicBezTo>
                  <a:cubicBezTo>
                    <a:pt x="29832" y="3892"/>
                    <a:pt x="27988" y="4039"/>
                    <a:pt x="26046" y="4039"/>
                  </a:cubicBezTo>
                  <a:cubicBezTo>
                    <a:pt x="16528" y="4039"/>
                    <a:pt x="4681" y="529"/>
                    <a:pt x="4681" y="529"/>
                  </a:cubicBezTo>
                  <a:cubicBezTo>
                    <a:pt x="4681" y="529"/>
                    <a:pt x="1" y="3988"/>
                    <a:pt x="1" y="10459"/>
                  </a:cubicBezTo>
                  <a:cubicBezTo>
                    <a:pt x="1" y="14529"/>
                    <a:pt x="367" y="17948"/>
                    <a:pt x="855" y="18639"/>
                  </a:cubicBezTo>
                  <a:lnTo>
                    <a:pt x="100034" y="18639"/>
                  </a:lnTo>
                  <a:cubicBezTo>
                    <a:pt x="98447" y="17093"/>
                    <a:pt x="94255" y="13390"/>
                    <a:pt x="89046" y="12169"/>
                  </a:cubicBezTo>
                  <a:cubicBezTo>
                    <a:pt x="82290" y="10541"/>
                    <a:pt x="52866" y="7204"/>
                    <a:pt x="52866" y="7204"/>
                  </a:cubicBezTo>
                  <a:lnTo>
                    <a:pt x="51442" y="1302"/>
                  </a:lnTo>
                  <a:cubicBezTo>
                    <a:pt x="51442" y="1302"/>
                    <a:pt x="47291" y="0"/>
                    <a:pt x="463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35"/>
            <p:cNvSpPr/>
            <p:nvPr/>
          </p:nvSpPr>
          <p:spPr>
            <a:xfrm>
              <a:off x="1577750" y="4984425"/>
              <a:ext cx="2518150" cy="483300"/>
            </a:xfrm>
            <a:custGeom>
              <a:avLst/>
              <a:gdLst/>
              <a:ahLst/>
              <a:cxnLst/>
              <a:rect l="l" t="t" r="r" b="b"/>
              <a:pathLst>
                <a:path w="100726" h="19332" extrusionOk="0">
                  <a:moveTo>
                    <a:pt x="46639" y="652"/>
                  </a:moveTo>
                  <a:cubicBezTo>
                    <a:pt x="46842" y="652"/>
                    <a:pt x="47249" y="733"/>
                    <a:pt x="47778" y="855"/>
                  </a:cubicBezTo>
                  <a:cubicBezTo>
                    <a:pt x="48552" y="1018"/>
                    <a:pt x="49528" y="1303"/>
                    <a:pt x="50302" y="1547"/>
                  </a:cubicBezTo>
                  <a:cubicBezTo>
                    <a:pt x="50809" y="1681"/>
                    <a:pt x="51246" y="1797"/>
                    <a:pt x="51487" y="1861"/>
                  </a:cubicBezTo>
                  <a:lnTo>
                    <a:pt x="51487" y="1861"/>
                  </a:lnTo>
                  <a:lnTo>
                    <a:pt x="52866" y="7611"/>
                  </a:lnTo>
                  <a:cubicBezTo>
                    <a:pt x="52906" y="7733"/>
                    <a:pt x="53028" y="7855"/>
                    <a:pt x="53151" y="7855"/>
                  </a:cubicBezTo>
                  <a:cubicBezTo>
                    <a:pt x="53151" y="7855"/>
                    <a:pt x="53639" y="7896"/>
                    <a:pt x="54453" y="8018"/>
                  </a:cubicBezTo>
                  <a:cubicBezTo>
                    <a:pt x="57302" y="8343"/>
                    <a:pt x="64546" y="9198"/>
                    <a:pt x="71830" y="10134"/>
                  </a:cubicBezTo>
                  <a:cubicBezTo>
                    <a:pt x="79075" y="11070"/>
                    <a:pt x="86359" y="12128"/>
                    <a:pt x="89290" y="12820"/>
                  </a:cubicBezTo>
                  <a:cubicBezTo>
                    <a:pt x="93862" y="13909"/>
                    <a:pt x="97658" y="16907"/>
                    <a:pt x="99523" y="18640"/>
                  </a:cubicBezTo>
                  <a:lnTo>
                    <a:pt x="1383" y="18640"/>
                  </a:lnTo>
                  <a:cubicBezTo>
                    <a:pt x="1314" y="18474"/>
                    <a:pt x="1237" y="18221"/>
                    <a:pt x="1180" y="17907"/>
                  </a:cubicBezTo>
                  <a:cubicBezTo>
                    <a:pt x="895" y="16483"/>
                    <a:pt x="651" y="13838"/>
                    <a:pt x="651" y="10785"/>
                  </a:cubicBezTo>
                  <a:cubicBezTo>
                    <a:pt x="651" y="7652"/>
                    <a:pt x="1791" y="5210"/>
                    <a:pt x="2930" y="3582"/>
                  </a:cubicBezTo>
                  <a:cubicBezTo>
                    <a:pt x="3500" y="2768"/>
                    <a:pt x="4070" y="2158"/>
                    <a:pt x="4517" y="1710"/>
                  </a:cubicBezTo>
                  <a:cubicBezTo>
                    <a:pt x="4721" y="1506"/>
                    <a:pt x="4884" y="1344"/>
                    <a:pt x="5006" y="1262"/>
                  </a:cubicBezTo>
                  <a:lnTo>
                    <a:pt x="5052" y="1227"/>
                  </a:lnTo>
                  <a:lnTo>
                    <a:pt x="5052" y="1227"/>
                  </a:lnTo>
                  <a:cubicBezTo>
                    <a:pt x="6529" y="1642"/>
                    <a:pt x="17422" y="4681"/>
                    <a:pt x="26372" y="4681"/>
                  </a:cubicBezTo>
                  <a:cubicBezTo>
                    <a:pt x="28325" y="4681"/>
                    <a:pt x="30197" y="4518"/>
                    <a:pt x="31866" y="4192"/>
                  </a:cubicBezTo>
                  <a:cubicBezTo>
                    <a:pt x="36668" y="3134"/>
                    <a:pt x="40127" y="2239"/>
                    <a:pt x="42529" y="1628"/>
                  </a:cubicBezTo>
                  <a:cubicBezTo>
                    <a:pt x="43749" y="1344"/>
                    <a:pt x="44686" y="1099"/>
                    <a:pt x="45337" y="896"/>
                  </a:cubicBezTo>
                  <a:cubicBezTo>
                    <a:pt x="46029" y="733"/>
                    <a:pt x="46476" y="652"/>
                    <a:pt x="46639" y="652"/>
                  </a:cubicBezTo>
                  <a:close/>
                  <a:moveTo>
                    <a:pt x="46639" y="1"/>
                  </a:moveTo>
                  <a:cubicBezTo>
                    <a:pt x="46354" y="1"/>
                    <a:pt x="45906" y="82"/>
                    <a:pt x="45174" y="245"/>
                  </a:cubicBezTo>
                  <a:cubicBezTo>
                    <a:pt x="43098" y="774"/>
                    <a:pt x="38907" y="1954"/>
                    <a:pt x="31703" y="3501"/>
                  </a:cubicBezTo>
                  <a:cubicBezTo>
                    <a:pt x="30116" y="3867"/>
                    <a:pt x="28285" y="3989"/>
                    <a:pt x="26372" y="3989"/>
                  </a:cubicBezTo>
                  <a:cubicBezTo>
                    <a:pt x="21651" y="3989"/>
                    <a:pt x="16320" y="3134"/>
                    <a:pt x="12169" y="2280"/>
                  </a:cubicBezTo>
                  <a:cubicBezTo>
                    <a:pt x="10093" y="1832"/>
                    <a:pt x="8343" y="1384"/>
                    <a:pt x="7081" y="1059"/>
                  </a:cubicBezTo>
                  <a:cubicBezTo>
                    <a:pt x="6471" y="896"/>
                    <a:pt x="5942" y="774"/>
                    <a:pt x="5616" y="652"/>
                  </a:cubicBezTo>
                  <a:cubicBezTo>
                    <a:pt x="5291" y="570"/>
                    <a:pt x="5087" y="530"/>
                    <a:pt x="5087" y="530"/>
                  </a:cubicBezTo>
                  <a:cubicBezTo>
                    <a:pt x="5054" y="513"/>
                    <a:pt x="5013" y="503"/>
                    <a:pt x="4971" y="503"/>
                  </a:cubicBezTo>
                  <a:cubicBezTo>
                    <a:pt x="4912" y="503"/>
                    <a:pt x="4850" y="523"/>
                    <a:pt x="4802" y="570"/>
                  </a:cubicBezTo>
                  <a:cubicBezTo>
                    <a:pt x="4762" y="570"/>
                    <a:pt x="3581" y="1466"/>
                    <a:pt x="2401" y="3216"/>
                  </a:cubicBezTo>
                  <a:cubicBezTo>
                    <a:pt x="1180" y="4925"/>
                    <a:pt x="0" y="7489"/>
                    <a:pt x="0" y="10785"/>
                  </a:cubicBezTo>
                  <a:cubicBezTo>
                    <a:pt x="0" y="12861"/>
                    <a:pt x="82" y="14692"/>
                    <a:pt x="244" y="16157"/>
                  </a:cubicBezTo>
                  <a:cubicBezTo>
                    <a:pt x="326" y="16890"/>
                    <a:pt x="407" y="17541"/>
                    <a:pt x="529" y="18029"/>
                  </a:cubicBezTo>
                  <a:cubicBezTo>
                    <a:pt x="611" y="18518"/>
                    <a:pt x="733" y="18884"/>
                    <a:pt x="895" y="19169"/>
                  </a:cubicBezTo>
                  <a:cubicBezTo>
                    <a:pt x="936" y="19250"/>
                    <a:pt x="1058" y="19332"/>
                    <a:pt x="1180" y="19332"/>
                  </a:cubicBezTo>
                  <a:lnTo>
                    <a:pt x="100359" y="19332"/>
                  </a:lnTo>
                  <a:cubicBezTo>
                    <a:pt x="100481" y="19332"/>
                    <a:pt x="100603" y="19210"/>
                    <a:pt x="100644" y="19088"/>
                  </a:cubicBezTo>
                  <a:cubicBezTo>
                    <a:pt x="100725" y="18965"/>
                    <a:pt x="100685" y="18843"/>
                    <a:pt x="100563" y="18721"/>
                  </a:cubicBezTo>
                  <a:cubicBezTo>
                    <a:pt x="98975" y="17134"/>
                    <a:pt x="94784" y="13431"/>
                    <a:pt x="89412" y="12169"/>
                  </a:cubicBezTo>
                  <a:cubicBezTo>
                    <a:pt x="86034" y="11355"/>
                    <a:pt x="76999" y="10093"/>
                    <a:pt x="68819" y="9076"/>
                  </a:cubicBezTo>
                  <a:cubicBezTo>
                    <a:pt x="61526" y="8137"/>
                    <a:pt x="54907" y="7391"/>
                    <a:pt x="53504" y="7234"/>
                  </a:cubicBezTo>
                  <a:lnTo>
                    <a:pt x="53504" y="7234"/>
                  </a:lnTo>
                  <a:lnTo>
                    <a:pt x="52092" y="1547"/>
                  </a:lnTo>
                  <a:cubicBezTo>
                    <a:pt x="52052" y="1425"/>
                    <a:pt x="51970" y="1303"/>
                    <a:pt x="51848" y="1303"/>
                  </a:cubicBezTo>
                  <a:cubicBezTo>
                    <a:pt x="51848" y="1303"/>
                    <a:pt x="50831" y="977"/>
                    <a:pt x="49651" y="652"/>
                  </a:cubicBezTo>
                  <a:cubicBezTo>
                    <a:pt x="49081" y="489"/>
                    <a:pt x="48470" y="326"/>
                    <a:pt x="47941" y="204"/>
                  </a:cubicBezTo>
                  <a:cubicBezTo>
                    <a:pt x="47412" y="82"/>
                    <a:pt x="46965" y="1"/>
                    <a:pt x="466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35"/>
            <p:cNvSpPr/>
            <p:nvPr/>
          </p:nvSpPr>
          <p:spPr>
            <a:xfrm>
              <a:off x="1598100" y="2881400"/>
              <a:ext cx="1406100" cy="2341600"/>
            </a:xfrm>
            <a:custGeom>
              <a:avLst/>
              <a:gdLst/>
              <a:ahLst/>
              <a:cxnLst/>
              <a:rect l="l" t="t" r="r" b="b"/>
              <a:pathLst>
                <a:path w="56244" h="93664" extrusionOk="0">
                  <a:moveTo>
                    <a:pt x="27796" y="0"/>
                  </a:moveTo>
                  <a:cubicBezTo>
                    <a:pt x="27796" y="0"/>
                    <a:pt x="27593" y="122"/>
                    <a:pt x="27308" y="326"/>
                  </a:cubicBezTo>
                  <a:cubicBezTo>
                    <a:pt x="25436" y="1588"/>
                    <a:pt x="18639" y="6308"/>
                    <a:pt x="13471" y="10378"/>
                  </a:cubicBezTo>
                  <a:cubicBezTo>
                    <a:pt x="7448" y="15099"/>
                    <a:pt x="7041" y="23890"/>
                    <a:pt x="6796" y="30686"/>
                  </a:cubicBezTo>
                  <a:cubicBezTo>
                    <a:pt x="6512" y="37523"/>
                    <a:pt x="2116" y="80011"/>
                    <a:pt x="1058" y="85261"/>
                  </a:cubicBezTo>
                  <a:cubicBezTo>
                    <a:pt x="0" y="90511"/>
                    <a:pt x="9401" y="91854"/>
                    <a:pt x="18477" y="93156"/>
                  </a:cubicBezTo>
                  <a:cubicBezTo>
                    <a:pt x="20817" y="93504"/>
                    <a:pt x="23335" y="93664"/>
                    <a:pt x="25880" y="93664"/>
                  </a:cubicBezTo>
                  <a:cubicBezTo>
                    <a:pt x="33159" y="93664"/>
                    <a:pt x="40657" y="92359"/>
                    <a:pt x="44848" y="90430"/>
                  </a:cubicBezTo>
                  <a:cubicBezTo>
                    <a:pt x="50505" y="87784"/>
                    <a:pt x="51807" y="87906"/>
                    <a:pt x="51807" y="85058"/>
                  </a:cubicBezTo>
                  <a:cubicBezTo>
                    <a:pt x="51807" y="82168"/>
                    <a:pt x="51930" y="75575"/>
                    <a:pt x="51930" y="75046"/>
                  </a:cubicBezTo>
                  <a:cubicBezTo>
                    <a:pt x="51930" y="74558"/>
                    <a:pt x="55999" y="42366"/>
                    <a:pt x="55755" y="32924"/>
                  </a:cubicBezTo>
                  <a:cubicBezTo>
                    <a:pt x="55470" y="23483"/>
                    <a:pt x="56243" y="18355"/>
                    <a:pt x="54046" y="13634"/>
                  </a:cubicBezTo>
                  <a:cubicBezTo>
                    <a:pt x="51807" y="8913"/>
                    <a:pt x="46151" y="5250"/>
                    <a:pt x="38662" y="2768"/>
                  </a:cubicBezTo>
                  <a:cubicBezTo>
                    <a:pt x="31174" y="245"/>
                    <a:pt x="27796" y="0"/>
                    <a:pt x="277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35"/>
            <p:cNvSpPr/>
            <p:nvPr/>
          </p:nvSpPr>
          <p:spPr>
            <a:xfrm>
              <a:off x="1631675" y="2921075"/>
              <a:ext cx="1264675" cy="2293325"/>
            </a:xfrm>
            <a:custGeom>
              <a:avLst/>
              <a:gdLst/>
              <a:ahLst/>
              <a:cxnLst/>
              <a:rect l="l" t="t" r="r" b="b"/>
              <a:pathLst>
                <a:path w="50587" h="91733" extrusionOk="0">
                  <a:moveTo>
                    <a:pt x="24744" y="1"/>
                  </a:moveTo>
                  <a:cubicBezTo>
                    <a:pt x="21976" y="1913"/>
                    <a:pt x="16604" y="5698"/>
                    <a:pt x="12331" y="9035"/>
                  </a:cubicBezTo>
                  <a:cubicBezTo>
                    <a:pt x="9401" y="11355"/>
                    <a:pt x="7814" y="14652"/>
                    <a:pt x="6959" y="18233"/>
                  </a:cubicBezTo>
                  <a:cubicBezTo>
                    <a:pt x="6064" y="21855"/>
                    <a:pt x="5901" y="25721"/>
                    <a:pt x="5779" y="29140"/>
                  </a:cubicBezTo>
                  <a:cubicBezTo>
                    <a:pt x="5698" y="31704"/>
                    <a:pt x="5006" y="39273"/>
                    <a:pt x="4110" y="48023"/>
                  </a:cubicBezTo>
                  <a:cubicBezTo>
                    <a:pt x="3256" y="56773"/>
                    <a:pt x="2198" y="66703"/>
                    <a:pt x="1343" y="73947"/>
                  </a:cubicBezTo>
                  <a:cubicBezTo>
                    <a:pt x="814" y="78790"/>
                    <a:pt x="326" y="82412"/>
                    <a:pt x="41" y="83755"/>
                  </a:cubicBezTo>
                  <a:cubicBezTo>
                    <a:pt x="0" y="84000"/>
                    <a:pt x="0" y="84244"/>
                    <a:pt x="0" y="84447"/>
                  </a:cubicBezTo>
                  <a:cubicBezTo>
                    <a:pt x="0" y="85505"/>
                    <a:pt x="448" y="86319"/>
                    <a:pt x="1384" y="87093"/>
                  </a:cubicBezTo>
                  <a:cubicBezTo>
                    <a:pt x="2279" y="87825"/>
                    <a:pt x="3622" y="88436"/>
                    <a:pt x="5250" y="88965"/>
                  </a:cubicBezTo>
                  <a:cubicBezTo>
                    <a:pt x="8506" y="89982"/>
                    <a:pt x="12860" y="90633"/>
                    <a:pt x="17174" y="91244"/>
                  </a:cubicBezTo>
                  <a:cubicBezTo>
                    <a:pt x="19494" y="91569"/>
                    <a:pt x="21976" y="91732"/>
                    <a:pt x="24459" y="91732"/>
                  </a:cubicBezTo>
                  <a:lnTo>
                    <a:pt x="24744" y="91732"/>
                  </a:lnTo>
                  <a:lnTo>
                    <a:pt x="50587" y="70529"/>
                  </a:lnTo>
                  <a:cubicBezTo>
                    <a:pt x="50587" y="70529"/>
                    <a:pt x="50587" y="70529"/>
                    <a:pt x="50587" y="70488"/>
                  </a:cubicBezTo>
                  <a:cubicBezTo>
                    <a:pt x="47738" y="64913"/>
                    <a:pt x="44848" y="59174"/>
                    <a:pt x="42569" y="54616"/>
                  </a:cubicBezTo>
                  <a:cubicBezTo>
                    <a:pt x="42569" y="54779"/>
                    <a:pt x="42447" y="54901"/>
                    <a:pt x="42284" y="54901"/>
                  </a:cubicBezTo>
                  <a:cubicBezTo>
                    <a:pt x="40941" y="55186"/>
                    <a:pt x="39558" y="55267"/>
                    <a:pt x="38255" y="55267"/>
                  </a:cubicBezTo>
                  <a:cubicBezTo>
                    <a:pt x="33494" y="55267"/>
                    <a:pt x="29465" y="53924"/>
                    <a:pt x="29465" y="53884"/>
                  </a:cubicBezTo>
                  <a:cubicBezTo>
                    <a:pt x="29302" y="53843"/>
                    <a:pt x="29180" y="53640"/>
                    <a:pt x="29261" y="53477"/>
                  </a:cubicBezTo>
                  <a:cubicBezTo>
                    <a:pt x="29302" y="53314"/>
                    <a:pt x="29424" y="53233"/>
                    <a:pt x="29587" y="53233"/>
                  </a:cubicBezTo>
                  <a:cubicBezTo>
                    <a:pt x="29587" y="53233"/>
                    <a:pt x="29628" y="53233"/>
                    <a:pt x="29668" y="53273"/>
                  </a:cubicBezTo>
                  <a:cubicBezTo>
                    <a:pt x="29668" y="53273"/>
                    <a:pt x="29750" y="53273"/>
                    <a:pt x="29872" y="53314"/>
                  </a:cubicBezTo>
                  <a:cubicBezTo>
                    <a:pt x="29953" y="53355"/>
                    <a:pt x="30157" y="53395"/>
                    <a:pt x="30360" y="53477"/>
                  </a:cubicBezTo>
                  <a:cubicBezTo>
                    <a:pt x="30808" y="53599"/>
                    <a:pt x="31418" y="53762"/>
                    <a:pt x="32232" y="53924"/>
                  </a:cubicBezTo>
                  <a:cubicBezTo>
                    <a:pt x="33779" y="54291"/>
                    <a:pt x="35936" y="54616"/>
                    <a:pt x="38255" y="54616"/>
                  </a:cubicBezTo>
                  <a:cubicBezTo>
                    <a:pt x="39517" y="54616"/>
                    <a:pt x="40860" y="54494"/>
                    <a:pt x="42162" y="54250"/>
                  </a:cubicBezTo>
                  <a:lnTo>
                    <a:pt x="42244" y="54250"/>
                  </a:lnTo>
                  <a:cubicBezTo>
                    <a:pt x="42284" y="54250"/>
                    <a:pt x="42366" y="54250"/>
                    <a:pt x="42406" y="54291"/>
                  </a:cubicBezTo>
                  <a:cubicBezTo>
                    <a:pt x="42162" y="53843"/>
                    <a:pt x="41959" y="53355"/>
                    <a:pt x="41715" y="52907"/>
                  </a:cubicBezTo>
                  <a:lnTo>
                    <a:pt x="41633" y="52907"/>
                  </a:lnTo>
                  <a:cubicBezTo>
                    <a:pt x="41552" y="52907"/>
                    <a:pt x="41470" y="52907"/>
                    <a:pt x="41430" y="52866"/>
                  </a:cubicBezTo>
                  <a:cubicBezTo>
                    <a:pt x="35366" y="48186"/>
                    <a:pt x="34104" y="45337"/>
                    <a:pt x="34064" y="45297"/>
                  </a:cubicBezTo>
                  <a:cubicBezTo>
                    <a:pt x="34023" y="45093"/>
                    <a:pt x="34104" y="44890"/>
                    <a:pt x="34267" y="44849"/>
                  </a:cubicBezTo>
                  <a:cubicBezTo>
                    <a:pt x="34308" y="44808"/>
                    <a:pt x="34348" y="44808"/>
                    <a:pt x="34389" y="44808"/>
                  </a:cubicBezTo>
                  <a:cubicBezTo>
                    <a:pt x="34511" y="44808"/>
                    <a:pt x="34633" y="44890"/>
                    <a:pt x="34715" y="45012"/>
                  </a:cubicBezTo>
                  <a:lnTo>
                    <a:pt x="34715" y="45052"/>
                  </a:lnTo>
                  <a:lnTo>
                    <a:pt x="34755" y="45134"/>
                  </a:lnTo>
                  <a:cubicBezTo>
                    <a:pt x="34796" y="45215"/>
                    <a:pt x="34877" y="45337"/>
                    <a:pt x="34959" y="45459"/>
                  </a:cubicBezTo>
                  <a:cubicBezTo>
                    <a:pt x="35162" y="45785"/>
                    <a:pt x="35488" y="46273"/>
                    <a:pt x="36017" y="46924"/>
                  </a:cubicBezTo>
                  <a:cubicBezTo>
                    <a:pt x="36953" y="48064"/>
                    <a:pt x="38540" y="49733"/>
                    <a:pt x="41145" y="51767"/>
                  </a:cubicBezTo>
                  <a:cubicBezTo>
                    <a:pt x="39313" y="48064"/>
                    <a:pt x="38093" y="45581"/>
                    <a:pt x="37970" y="45256"/>
                  </a:cubicBezTo>
                  <a:cubicBezTo>
                    <a:pt x="37686" y="44320"/>
                    <a:pt x="36872" y="41145"/>
                    <a:pt x="36872" y="37930"/>
                  </a:cubicBezTo>
                  <a:cubicBezTo>
                    <a:pt x="36872" y="36709"/>
                    <a:pt x="36994" y="35489"/>
                    <a:pt x="37319" y="34349"/>
                  </a:cubicBezTo>
                  <a:cubicBezTo>
                    <a:pt x="38499" y="30442"/>
                    <a:pt x="42203" y="25436"/>
                    <a:pt x="42203" y="25436"/>
                  </a:cubicBezTo>
                  <a:lnTo>
                    <a:pt x="47494" y="15832"/>
                  </a:lnTo>
                  <a:cubicBezTo>
                    <a:pt x="44685" y="11233"/>
                    <a:pt x="39029" y="4844"/>
                    <a:pt x="39029" y="4844"/>
                  </a:cubicBezTo>
                  <a:cubicBezTo>
                    <a:pt x="39029" y="4844"/>
                    <a:pt x="39558" y="4681"/>
                    <a:pt x="39720" y="4314"/>
                  </a:cubicBezTo>
                  <a:cubicBezTo>
                    <a:pt x="34877" y="2483"/>
                    <a:pt x="26901" y="489"/>
                    <a:pt x="24744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35"/>
            <p:cNvSpPr/>
            <p:nvPr/>
          </p:nvSpPr>
          <p:spPr>
            <a:xfrm>
              <a:off x="2061025" y="3553925"/>
              <a:ext cx="189250" cy="494225"/>
            </a:xfrm>
            <a:custGeom>
              <a:avLst/>
              <a:gdLst/>
              <a:ahLst/>
              <a:cxnLst/>
              <a:rect l="l" t="t" r="r" b="b"/>
              <a:pathLst>
                <a:path w="7570" h="19769" extrusionOk="0">
                  <a:moveTo>
                    <a:pt x="326" y="0"/>
                  </a:moveTo>
                  <a:cubicBezTo>
                    <a:pt x="122" y="41"/>
                    <a:pt x="0" y="204"/>
                    <a:pt x="0" y="367"/>
                  </a:cubicBezTo>
                  <a:cubicBezTo>
                    <a:pt x="0" y="407"/>
                    <a:pt x="1221" y="12087"/>
                    <a:pt x="6919" y="19616"/>
                  </a:cubicBezTo>
                  <a:cubicBezTo>
                    <a:pt x="6968" y="19715"/>
                    <a:pt x="7077" y="19769"/>
                    <a:pt x="7182" y="19769"/>
                  </a:cubicBezTo>
                  <a:cubicBezTo>
                    <a:pt x="7251" y="19769"/>
                    <a:pt x="7318" y="19746"/>
                    <a:pt x="7366" y="19698"/>
                  </a:cubicBezTo>
                  <a:cubicBezTo>
                    <a:pt x="7529" y="19576"/>
                    <a:pt x="7570" y="19372"/>
                    <a:pt x="7448" y="19209"/>
                  </a:cubicBezTo>
                  <a:cubicBezTo>
                    <a:pt x="4680" y="15587"/>
                    <a:pt x="2971" y="10826"/>
                    <a:pt x="1994" y="7000"/>
                  </a:cubicBezTo>
                  <a:cubicBezTo>
                    <a:pt x="1465" y="5087"/>
                    <a:pt x="1140" y="3419"/>
                    <a:pt x="936" y="2239"/>
                  </a:cubicBezTo>
                  <a:cubicBezTo>
                    <a:pt x="855" y="1628"/>
                    <a:pt x="773" y="1140"/>
                    <a:pt x="733" y="814"/>
                  </a:cubicBezTo>
                  <a:cubicBezTo>
                    <a:pt x="692" y="489"/>
                    <a:pt x="692" y="326"/>
                    <a:pt x="692" y="326"/>
                  </a:cubicBezTo>
                  <a:cubicBezTo>
                    <a:pt x="651" y="122"/>
                    <a:pt x="489" y="0"/>
                    <a:pt x="3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35"/>
            <p:cNvSpPr/>
            <p:nvPr/>
          </p:nvSpPr>
          <p:spPr>
            <a:xfrm>
              <a:off x="2482225" y="4041475"/>
              <a:ext cx="199450" cy="202600"/>
            </a:xfrm>
            <a:custGeom>
              <a:avLst/>
              <a:gdLst/>
              <a:ahLst/>
              <a:cxnLst/>
              <a:rect l="l" t="t" r="r" b="b"/>
              <a:pathLst>
                <a:path w="7978" h="8104" extrusionOk="0">
                  <a:moveTo>
                    <a:pt x="381" y="1"/>
                  </a:moveTo>
                  <a:cubicBezTo>
                    <a:pt x="335" y="1"/>
                    <a:pt x="289" y="11"/>
                    <a:pt x="245" y="33"/>
                  </a:cubicBezTo>
                  <a:cubicBezTo>
                    <a:pt x="82" y="74"/>
                    <a:pt x="1" y="277"/>
                    <a:pt x="42" y="481"/>
                  </a:cubicBezTo>
                  <a:cubicBezTo>
                    <a:pt x="82" y="521"/>
                    <a:pt x="1344" y="3370"/>
                    <a:pt x="7408" y="8050"/>
                  </a:cubicBezTo>
                  <a:cubicBezTo>
                    <a:pt x="7458" y="8084"/>
                    <a:pt x="7530" y="8104"/>
                    <a:pt x="7602" y="8104"/>
                  </a:cubicBezTo>
                  <a:cubicBezTo>
                    <a:pt x="7704" y="8104"/>
                    <a:pt x="7808" y="8064"/>
                    <a:pt x="7855" y="7969"/>
                  </a:cubicBezTo>
                  <a:cubicBezTo>
                    <a:pt x="7977" y="7806"/>
                    <a:pt x="7937" y="7603"/>
                    <a:pt x="7815" y="7481"/>
                  </a:cubicBezTo>
                  <a:cubicBezTo>
                    <a:pt x="4803" y="5201"/>
                    <a:pt x="3012" y="3370"/>
                    <a:pt x="1995" y="2108"/>
                  </a:cubicBezTo>
                  <a:cubicBezTo>
                    <a:pt x="1466" y="1457"/>
                    <a:pt x="1140" y="969"/>
                    <a:pt x="937" y="643"/>
                  </a:cubicBezTo>
                  <a:cubicBezTo>
                    <a:pt x="855" y="521"/>
                    <a:pt x="774" y="399"/>
                    <a:pt x="733" y="318"/>
                  </a:cubicBezTo>
                  <a:lnTo>
                    <a:pt x="693" y="236"/>
                  </a:lnTo>
                  <a:lnTo>
                    <a:pt x="693" y="196"/>
                  </a:lnTo>
                  <a:cubicBezTo>
                    <a:pt x="633" y="77"/>
                    <a:pt x="508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35"/>
            <p:cNvSpPr/>
            <p:nvPr/>
          </p:nvSpPr>
          <p:spPr>
            <a:xfrm>
              <a:off x="2361150" y="4252250"/>
              <a:ext cx="335775" cy="50525"/>
            </a:xfrm>
            <a:custGeom>
              <a:avLst/>
              <a:gdLst/>
              <a:ahLst/>
              <a:cxnLst/>
              <a:rect l="l" t="t" r="r" b="b"/>
              <a:pathLst>
                <a:path w="13431" h="2021" extrusionOk="0">
                  <a:moveTo>
                    <a:pt x="378" y="0"/>
                  </a:moveTo>
                  <a:cubicBezTo>
                    <a:pt x="245" y="0"/>
                    <a:pt x="114" y="103"/>
                    <a:pt x="82" y="230"/>
                  </a:cubicBezTo>
                  <a:cubicBezTo>
                    <a:pt x="1" y="393"/>
                    <a:pt x="123" y="596"/>
                    <a:pt x="286" y="637"/>
                  </a:cubicBezTo>
                  <a:cubicBezTo>
                    <a:pt x="286" y="677"/>
                    <a:pt x="4315" y="2020"/>
                    <a:pt x="9076" y="2020"/>
                  </a:cubicBezTo>
                  <a:cubicBezTo>
                    <a:pt x="10379" y="2020"/>
                    <a:pt x="11762" y="1939"/>
                    <a:pt x="13105" y="1654"/>
                  </a:cubicBezTo>
                  <a:cubicBezTo>
                    <a:pt x="13309" y="1654"/>
                    <a:pt x="13431" y="1451"/>
                    <a:pt x="13390" y="1288"/>
                  </a:cubicBezTo>
                  <a:cubicBezTo>
                    <a:pt x="13355" y="1111"/>
                    <a:pt x="13227" y="995"/>
                    <a:pt x="13060" y="995"/>
                  </a:cubicBezTo>
                  <a:cubicBezTo>
                    <a:pt x="13035" y="995"/>
                    <a:pt x="13010" y="998"/>
                    <a:pt x="12983" y="1003"/>
                  </a:cubicBezTo>
                  <a:cubicBezTo>
                    <a:pt x="11681" y="1247"/>
                    <a:pt x="10338" y="1369"/>
                    <a:pt x="9076" y="1369"/>
                  </a:cubicBezTo>
                  <a:cubicBezTo>
                    <a:pt x="6757" y="1369"/>
                    <a:pt x="4600" y="1044"/>
                    <a:pt x="3053" y="677"/>
                  </a:cubicBezTo>
                  <a:cubicBezTo>
                    <a:pt x="2239" y="515"/>
                    <a:pt x="1629" y="352"/>
                    <a:pt x="1181" y="230"/>
                  </a:cubicBezTo>
                  <a:cubicBezTo>
                    <a:pt x="978" y="148"/>
                    <a:pt x="774" y="108"/>
                    <a:pt x="693" y="67"/>
                  </a:cubicBezTo>
                  <a:cubicBezTo>
                    <a:pt x="571" y="26"/>
                    <a:pt x="489" y="26"/>
                    <a:pt x="489" y="26"/>
                  </a:cubicBezTo>
                  <a:cubicBezTo>
                    <a:pt x="454" y="8"/>
                    <a:pt x="416" y="0"/>
                    <a:pt x="3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35"/>
            <p:cNvSpPr/>
            <p:nvPr/>
          </p:nvSpPr>
          <p:spPr>
            <a:xfrm>
              <a:off x="2311300" y="4874800"/>
              <a:ext cx="481275" cy="353625"/>
            </a:xfrm>
            <a:custGeom>
              <a:avLst/>
              <a:gdLst/>
              <a:ahLst/>
              <a:cxnLst/>
              <a:rect l="l" t="t" r="r" b="b"/>
              <a:pathLst>
                <a:path w="19251" h="14145" extrusionOk="0">
                  <a:moveTo>
                    <a:pt x="18884" y="1"/>
                  </a:moveTo>
                  <a:cubicBezTo>
                    <a:pt x="18777" y="1"/>
                    <a:pt x="18673" y="54"/>
                    <a:pt x="18599" y="153"/>
                  </a:cubicBezTo>
                  <a:cubicBezTo>
                    <a:pt x="16035" y="3409"/>
                    <a:pt x="11437" y="6746"/>
                    <a:pt x="7489" y="9269"/>
                  </a:cubicBezTo>
                  <a:cubicBezTo>
                    <a:pt x="5495" y="10531"/>
                    <a:pt x="3663" y="11589"/>
                    <a:pt x="2361" y="12322"/>
                  </a:cubicBezTo>
                  <a:cubicBezTo>
                    <a:pt x="1710" y="12728"/>
                    <a:pt x="1181" y="13013"/>
                    <a:pt x="815" y="13217"/>
                  </a:cubicBezTo>
                  <a:cubicBezTo>
                    <a:pt x="408" y="13380"/>
                    <a:pt x="204" y="13502"/>
                    <a:pt x="204" y="13502"/>
                  </a:cubicBezTo>
                  <a:cubicBezTo>
                    <a:pt x="41" y="13583"/>
                    <a:pt x="1" y="13787"/>
                    <a:pt x="82" y="13949"/>
                  </a:cubicBezTo>
                  <a:cubicBezTo>
                    <a:pt x="142" y="14069"/>
                    <a:pt x="267" y="14144"/>
                    <a:pt x="393" y="14144"/>
                  </a:cubicBezTo>
                  <a:cubicBezTo>
                    <a:pt x="440" y="14144"/>
                    <a:pt x="486" y="14134"/>
                    <a:pt x="530" y="14112"/>
                  </a:cubicBezTo>
                  <a:cubicBezTo>
                    <a:pt x="530" y="14112"/>
                    <a:pt x="3867" y="12403"/>
                    <a:pt x="7855" y="9839"/>
                  </a:cubicBezTo>
                  <a:cubicBezTo>
                    <a:pt x="11844" y="7316"/>
                    <a:pt x="16442" y="3938"/>
                    <a:pt x="19128" y="560"/>
                  </a:cubicBezTo>
                  <a:cubicBezTo>
                    <a:pt x="19250" y="397"/>
                    <a:pt x="19210" y="194"/>
                    <a:pt x="19088" y="72"/>
                  </a:cubicBezTo>
                  <a:cubicBezTo>
                    <a:pt x="19023" y="23"/>
                    <a:pt x="18953" y="1"/>
                    <a:pt x="188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35"/>
            <p:cNvSpPr/>
            <p:nvPr/>
          </p:nvSpPr>
          <p:spPr>
            <a:xfrm>
              <a:off x="1614375" y="2872825"/>
              <a:ext cx="1385750" cy="2358850"/>
            </a:xfrm>
            <a:custGeom>
              <a:avLst/>
              <a:gdLst/>
              <a:ahLst/>
              <a:cxnLst/>
              <a:rect l="l" t="t" r="r" b="b"/>
              <a:pathLst>
                <a:path w="55430" h="94354" extrusionOk="0">
                  <a:moveTo>
                    <a:pt x="27219" y="694"/>
                  </a:moveTo>
                  <a:cubicBezTo>
                    <a:pt x="27233" y="699"/>
                    <a:pt x="27249" y="704"/>
                    <a:pt x="27267" y="710"/>
                  </a:cubicBezTo>
                  <a:cubicBezTo>
                    <a:pt x="28000" y="791"/>
                    <a:pt x="31378" y="1239"/>
                    <a:pt x="37930" y="3396"/>
                  </a:cubicBezTo>
                  <a:cubicBezTo>
                    <a:pt x="45337" y="5878"/>
                    <a:pt x="50912" y="9541"/>
                    <a:pt x="53069" y="14140"/>
                  </a:cubicBezTo>
                  <a:cubicBezTo>
                    <a:pt x="54575" y="17355"/>
                    <a:pt x="54697" y="20773"/>
                    <a:pt x="54697" y="25779"/>
                  </a:cubicBezTo>
                  <a:cubicBezTo>
                    <a:pt x="54697" y="26430"/>
                    <a:pt x="54697" y="27081"/>
                    <a:pt x="54697" y="27773"/>
                  </a:cubicBezTo>
                  <a:cubicBezTo>
                    <a:pt x="54697" y="29442"/>
                    <a:pt x="54697" y="31273"/>
                    <a:pt x="54738" y="33267"/>
                  </a:cubicBezTo>
                  <a:cubicBezTo>
                    <a:pt x="54738" y="33593"/>
                    <a:pt x="54738" y="33878"/>
                    <a:pt x="54738" y="34244"/>
                  </a:cubicBezTo>
                  <a:cubicBezTo>
                    <a:pt x="54778" y="39413"/>
                    <a:pt x="53802" y="49587"/>
                    <a:pt x="52866" y="58500"/>
                  </a:cubicBezTo>
                  <a:cubicBezTo>
                    <a:pt x="52377" y="62976"/>
                    <a:pt x="51889" y="67128"/>
                    <a:pt x="51523" y="70180"/>
                  </a:cubicBezTo>
                  <a:cubicBezTo>
                    <a:pt x="51360" y="71726"/>
                    <a:pt x="51197" y="72988"/>
                    <a:pt x="51116" y="73883"/>
                  </a:cubicBezTo>
                  <a:cubicBezTo>
                    <a:pt x="51034" y="74331"/>
                    <a:pt x="50994" y="74697"/>
                    <a:pt x="50994" y="74941"/>
                  </a:cubicBezTo>
                  <a:cubicBezTo>
                    <a:pt x="50953" y="75063"/>
                    <a:pt x="50953" y="75145"/>
                    <a:pt x="50953" y="75226"/>
                  </a:cubicBezTo>
                  <a:cubicBezTo>
                    <a:pt x="50953" y="75308"/>
                    <a:pt x="50953" y="75348"/>
                    <a:pt x="50953" y="75389"/>
                  </a:cubicBezTo>
                  <a:cubicBezTo>
                    <a:pt x="50953" y="75918"/>
                    <a:pt x="50790" y="82470"/>
                    <a:pt x="50790" y="85401"/>
                  </a:cubicBezTo>
                  <a:cubicBezTo>
                    <a:pt x="50790" y="86092"/>
                    <a:pt x="50709" y="86540"/>
                    <a:pt x="50546" y="86906"/>
                  </a:cubicBezTo>
                  <a:cubicBezTo>
                    <a:pt x="50424" y="87191"/>
                    <a:pt x="50220" y="87435"/>
                    <a:pt x="49936" y="87639"/>
                  </a:cubicBezTo>
                  <a:cubicBezTo>
                    <a:pt x="49040" y="88371"/>
                    <a:pt x="47250" y="88982"/>
                    <a:pt x="44034" y="90447"/>
                  </a:cubicBezTo>
                  <a:cubicBezTo>
                    <a:pt x="39924" y="92360"/>
                    <a:pt x="32436" y="93662"/>
                    <a:pt x="25151" y="93662"/>
                  </a:cubicBezTo>
                  <a:cubicBezTo>
                    <a:pt x="22668" y="93662"/>
                    <a:pt x="20186" y="93499"/>
                    <a:pt x="17866" y="93174"/>
                  </a:cubicBezTo>
                  <a:cubicBezTo>
                    <a:pt x="13552" y="92563"/>
                    <a:pt x="9198" y="91912"/>
                    <a:pt x="5942" y="90895"/>
                  </a:cubicBezTo>
                  <a:cubicBezTo>
                    <a:pt x="4314" y="90366"/>
                    <a:pt x="2971" y="89755"/>
                    <a:pt x="2076" y="89023"/>
                  </a:cubicBezTo>
                  <a:cubicBezTo>
                    <a:pt x="1140" y="88249"/>
                    <a:pt x="692" y="87435"/>
                    <a:pt x="692" y="86377"/>
                  </a:cubicBezTo>
                  <a:cubicBezTo>
                    <a:pt x="692" y="86174"/>
                    <a:pt x="692" y="85930"/>
                    <a:pt x="733" y="85685"/>
                  </a:cubicBezTo>
                  <a:cubicBezTo>
                    <a:pt x="1018" y="84342"/>
                    <a:pt x="1506" y="80720"/>
                    <a:pt x="2035" y="75877"/>
                  </a:cubicBezTo>
                  <a:cubicBezTo>
                    <a:pt x="2890" y="68633"/>
                    <a:pt x="3948" y="58703"/>
                    <a:pt x="4802" y="49953"/>
                  </a:cubicBezTo>
                  <a:cubicBezTo>
                    <a:pt x="5698" y="41203"/>
                    <a:pt x="6390" y="33634"/>
                    <a:pt x="6471" y="31070"/>
                  </a:cubicBezTo>
                  <a:cubicBezTo>
                    <a:pt x="6593" y="27651"/>
                    <a:pt x="6756" y="23785"/>
                    <a:pt x="7651" y="20163"/>
                  </a:cubicBezTo>
                  <a:cubicBezTo>
                    <a:pt x="8506" y="16582"/>
                    <a:pt x="10093" y="13285"/>
                    <a:pt x="13023" y="10965"/>
                  </a:cubicBezTo>
                  <a:cubicBezTo>
                    <a:pt x="18192" y="6936"/>
                    <a:pt x="24988" y="2215"/>
                    <a:pt x="26860" y="954"/>
                  </a:cubicBezTo>
                  <a:cubicBezTo>
                    <a:pt x="27021" y="839"/>
                    <a:pt x="27143" y="750"/>
                    <a:pt x="27219" y="694"/>
                  </a:cubicBezTo>
                  <a:close/>
                  <a:moveTo>
                    <a:pt x="27075" y="1"/>
                  </a:moveTo>
                  <a:cubicBezTo>
                    <a:pt x="27020" y="1"/>
                    <a:pt x="26970" y="30"/>
                    <a:pt x="26942" y="59"/>
                  </a:cubicBezTo>
                  <a:cubicBezTo>
                    <a:pt x="26942" y="59"/>
                    <a:pt x="26779" y="181"/>
                    <a:pt x="26453" y="384"/>
                  </a:cubicBezTo>
                  <a:cubicBezTo>
                    <a:pt x="24622" y="1646"/>
                    <a:pt x="17785" y="6367"/>
                    <a:pt x="12616" y="10436"/>
                  </a:cubicBezTo>
                  <a:cubicBezTo>
                    <a:pt x="9523" y="12878"/>
                    <a:pt x="7895" y="16337"/>
                    <a:pt x="7000" y="20000"/>
                  </a:cubicBezTo>
                  <a:cubicBezTo>
                    <a:pt x="6105" y="23704"/>
                    <a:pt x="5942" y="27611"/>
                    <a:pt x="5779" y="31029"/>
                  </a:cubicBezTo>
                  <a:cubicBezTo>
                    <a:pt x="5657" y="34407"/>
                    <a:pt x="4477" y="46779"/>
                    <a:pt x="3215" y="58866"/>
                  </a:cubicBezTo>
                  <a:cubicBezTo>
                    <a:pt x="2605" y="64930"/>
                    <a:pt x="1954" y="70953"/>
                    <a:pt x="1384" y="75796"/>
                  </a:cubicBezTo>
                  <a:cubicBezTo>
                    <a:pt x="814" y="80598"/>
                    <a:pt x="326" y="84261"/>
                    <a:pt x="82" y="85563"/>
                  </a:cubicBezTo>
                  <a:cubicBezTo>
                    <a:pt x="41" y="85848"/>
                    <a:pt x="0" y="86133"/>
                    <a:pt x="0" y="86377"/>
                  </a:cubicBezTo>
                  <a:cubicBezTo>
                    <a:pt x="0" y="87680"/>
                    <a:pt x="611" y="88697"/>
                    <a:pt x="1628" y="89552"/>
                  </a:cubicBezTo>
                  <a:cubicBezTo>
                    <a:pt x="3175" y="90773"/>
                    <a:pt x="5576" y="91587"/>
                    <a:pt x="8425" y="92278"/>
                  </a:cubicBezTo>
                  <a:cubicBezTo>
                    <a:pt x="11273" y="92930"/>
                    <a:pt x="14529" y="93377"/>
                    <a:pt x="17744" y="93866"/>
                  </a:cubicBezTo>
                  <a:cubicBezTo>
                    <a:pt x="20105" y="94191"/>
                    <a:pt x="22628" y="94354"/>
                    <a:pt x="25151" y="94354"/>
                  </a:cubicBezTo>
                  <a:cubicBezTo>
                    <a:pt x="32517" y="94354"/>
                    <a:pt x="40046" y="93052"/>
                    <a:pt x="44319" y="91058"/>
                  </a:cubicBezTo>
                  <a:cubicBezTo>
                    <a:pt x="47127" y="89755"/>
                    <a:pt x="48877" y="89145"/>
                    <a:pt x="49976" y="88453"/>
                  </a:cubicBezTo>
                  <a:cubicBezTo>
                    <a:pt x="50505" y="88127"/>
                    <a:pt x="50912" y="87720"/>
                    <a:pt x="51156" y="87232"/>
                  </a:cubicBezTo>
                  <a:cubicBezTo>
                    <a:pt x="51401" y="86703"/>
                    <a:pt x="51482" y="86133"/>
                    <a:pt x="51482" y="85401"/>
                  </a:cubicBezTo>
                  <a:cubicBezTo>
                    <a:pt x="51482" y="82568"/>
                    <a:pt x="51599" y="76216"/>
                    <a:pt x="51604" y="75430"/>
                  </a:cubicBezTo>
                  <a:lnTo>
                    <a:pt x="51604" y="75430"/>
                  </a:lnTo>
                  <a:lnTo>
                    <a:pt x="51604" y="75430"/>
                  </a:lnTo>
                  <a:cubicBezTo>
                    <a:pt x="51604" y="75389"/>
                    <a:pt x="51645" y="75226"/>
                    <a:pt x="51645" y="74982"/>
                  </a:cubicBezTo>
                  <a:cubicBezTo>
                    <a:pt x="51889" y="72988"/>
                    <a:pt x="52825" y="65255"/>
                    <a:pt x="53720" y="56790"/>
                  </a:cubicBezTo>
                  <a:cubicBezTo>
                    <a:pt x="54616" y="48325"/>
                    <a:pt x="55430" y="39169"/>
                    <a:pt x="55430" y="34244"/>
                  </a:cubicBezTo>
                  <a:cubicBezTo>
                    <a:pt x="55430" y="33878"/>
                    <a:pt x="55430" y="33552"/>
                    <a:pt x="55430" y="33267"/>
                  </a:cubicBezTo>
                  <a:cubicBezTo>
                    <a:pt x="55348" y="31273"/>
                    <a:pt x="55348" y="29442"/>
                    <a:pt x="55348" y="27773"/>
                  </a:cubicBezTo>
                  <a:cubicBezTo>
                    <a:pt x="55348" y="27081"/>
                    <a:pt x="55348" y="26430"/>
                    <a:pt x="55348" y="25779"/>
                  </a:cubicBezTo>
                  <a:cubicBezTo>
                    <a:pt x="55348" y="20773"/>
                    <a:pt x="55267" y="17233"/>
                    <a:pt x="53680" y="13855"/>
                  </a:cubicBezTo>
                  <a:cubicBezTo>
                    <a:pt x="51360" y="8971"/>
                    <a:pt x="45662" y="5268"/>
                    <a:pt x="38133" y="2785"/>
                  </a:cubicBezTo>
                  <a:cubicBezTo>
                    <a:pt x="30645" y="262"/>
                    <a:pt x="27186" y="18"/>
                    <a:pt x="27145" y="18"/>
                  </a:cubicBezTo>
                  <a:cubicBezTo>
                    <a:pt x="27121" y="6"/>
                    <a:pt x="27097" y="1"/>
                    <a:pt x="270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35"/>
            <p:cNvSpPr/>
            <p:nvPr/>
          </p:nvSpPr>
          <p:spPr>
            <a:xfrm>
              <a:off x="2237025" y="2767550"/>
              <a:ext cx="724450" cy="471000"/>
            </a:xfrm>
            <a:custGeom>
              <a:avLst/>
              <a:gdLst/>
              <a:ahLst/>
              <a:cxnLst/>
              <a:rect l="l" t="t" r="r" b="b"/>
              <a:pathLst>
                <a:path w="28978" h="18840" extrusionOk="0">
                  <a:moveTo>
                    <a:pt x="4563" y="0"/>
                  </a:moveTo>
                  <a:cubicBezTo>
                    <a:pt x="3887" y="0"/>
                    <a:pt x="3541" y="78"/>
                    <a:pt x="3541" y="78"/>
                  </a:cubicBezTo>
                  <a:lnTo>
                    <a:pt x="1" y="5979"/>
                  </a:lnTo>
                  <a:cubicBezTo>
                    <a:pt x="1" y="5979"/>
                    <a:pt x="10623" y="8502"/>
                    <a:pt x="16117" y="10700"/>
                  </a:cubicBezTo>
                  <a:cubicBezTo>
                    <a:pt x="21652" y="12938"/>
                    <a:pt x="28977" y="18839"/>
                    <a:pt x="28977" y="18839"/>
                  </a:cubicBezTo>
                  <a:cubicBezTo>
                    <a:pt x="28977" y="18839"/>
                    <a:pt x="27797" y="12165"/>
                    <a:pt x="26780" y="10455"/>
                  </a:cubicBezTo>
                  <a:cubicBezTo>
                    <a:pt x="25721" y="8746"/>
                    <a:pt x="14815" y="2967"/>
                    <a:pt x="10379" y="1258"/>
                  </a:cubicBezTo>
                  <a:cubicBezTo>
                    <a:pt x="7614" y="202"/>
                    <a:pt x="5656" y="0"/>
                    <a:pt x="45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35"/>
            <p:cNvSpPr/>
            <p:nvPr/>
          </p:nvSpPr>
          <p:spPr>
            <a:xfrm>
              <a:off x="2237025" y="2767450"/>
              <a:ext cx="532150" cy="315425"/>
            </a:xfrm>
            <a:custGeom>
              <a:avLst/>
              <a:gdLst/>
              <a:ahLst/>
              <a:cxnLst/>
              <a:rect l="l" t="t" r="r" b="b"/>
              <a:pathLst>
                <a:path w="21286" h="12617" extrusionOk="0">
                  <a:moveTo>
                    <a:pt x="4559" y="0"/>
                  </a:moveTo>
                  <a:cubicBezTo>
                    <a:pt x="3867" y="0"/>
                    <a:pt x="3541" y="82"/>
                    <a:pt x="3541" y="82"/>
                  </a:cubicBezTo>
                  <a:lnTo>
                    <a:pt x="1" y="5983"/>
                  </a:lnTo>
                  <a:cubicBezTo>
                    <a:pt x="1" y="5983"/>
                    <a:pt x="204" y="6023"/>
                    <a:pt x="530" y="6146"/>
                  </a:cubicBezTo>
                  <a:cubicBezTo>
                    <a:pt x="2768" y="6675"/>
                    <a:pt x="11355" y="8791"/>
                    <a:pt x="16117" y="10704"/>
                  </a:cubicBezTo>
                  <a:cubicBezTo>
                    <a:pt x="16158" y="10704"/>
                    <a:pt x="16158" y="10744"/>
                    <a:pt x="16158" y="10744"/>
                  </a:cubicBezTo>
                  <a:cubicBezTo>
                    <a:pt x="17256" y="11192"/>
                    <a:pt x="18477" y="11802"/>
                    <a:pt x="19658" y="12454"/>
                  </a:cubicBezTo>
                  <a:cubicBezTo>
                    <a:pt x="19739" y="12494"/>
                    <a:pt x="19820" y="12576"/>
                    <a:pt x="19902" y="12616"/>
                  </a:cubicBezTo>
                  <a:cubicBezTo>
                    <a:pt x="20471" y="12372"/>
                    <a:pt x="20838" y="12006"/>
                    <a:pt x="20919" y="11518"/>
                  </a:cubicBezTo>
                  <a:cubicBezTo>
                    <a:pt x="21285" y="8384"/>
                    <a:pt x="15995" y="3948"/>
                    <a:pt x="15710" y="3704"/>
                  </a:cubicBezTo>
                  <a:cubicBezTo>
                    <a:pt x="14570" y="3134"/>
                    <a:pt x="13512" y="2605"/>
                    <a:pt x="12536" y="2198"/>
                  </a:cubicBezTo>
                  <a:cubicBezTo>
                    <a:pt x="11722" y="1832"/>
                    <a:pt x="10989" y="1506"/>
                    <a:pt x="10379" y="1262"/>
                  </a:cubicBezTo>
                  <a:cubicBezTo>
                    <a:pt x="7611" y="204"/>
                    <a:pt x="5658" y="0"/>
                    <a:pt x="45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35"/>
            <p:cNvSpPr/>
            <p:nvPr/>
          </p:nvSpPr>
          <p:spPr>
            <a:xfrm>
              <a:off x="2227875" y="2759300"/>
              <a:ext cx="742750" cy="488050"/>
            </a:xfrm>
            <a:custGeom>
              <a:avLst/>
              <a:gdLst/>
              <a:ahLst/>
              <a:cxnLst/>
              <a:rect l="l" t="t" r="r" b="b"/>
              <a:pathLst>
                <a:path w="29710" h="19522" extrusionOk="0">
                  <a:moveTo>
                    <a:pt x="4925" y="693"/>
                  </a:moveTo>
                  <a:cubicBezTo>
                    <a:pt x="5983" y="693"/>
                    <a:pt x="7896" y="855"/>
                    <a:pt x="10622" y="1913"/>
                  </a:cubicBezTo>
                  <a:cubicBezTo>
                    <a:pt x="12820" y="2768"/>
                    <a:pt x="16646" y="4640"/>
                    <a:pt x="20064" y="6472"/>
                  </a:cubicBezTo>
                  <a:cubicBezTo>
                    <a:pt x="21733" y="7408"/>
                    <a:pt x="23361" y="8344"/>
                    <a:pt x="24582" y="9158"/>
                  </a:cubicBezTo>
                  <a:cubicBezTo>
                    <a:pt x="25192" y="9565"/>
                    <a:pt x="25721" y="9931"/>
                    <a:pt x="26087" y="10216"/>
                  </a:cubicBezTo>
                  <a:cubicBezTo>
                    <a:pt x="26494" y="10541"/>
                    <a:pt x="26739" y="10826"/>
                    <a:pt x="26861" y="10948"/>
                  </a:cubicBezTo>
                  <a:cubicBezTo>
                    <a:pt x="27064" y="11315"/>
                    <a:pt x="27349" y="12047"/>
                    <a:pt x="27593" y="12902"/>
                  </a:cubicBezTo>
                  <a:cubicBezTo>
                    <a:pt x="28000" y="14204"/>
                    <a:pt x="28326" y="15791"/>
                    <a:pt x="28611" y="17053"/>
                  </a:cubicBezTo>
                  <a:cubicBezTo>
                    <a:pt x="28708" y="17541"/>
                    <a:pt x="28806" y="18003"/>
                    <a:pt x="28862" y="18356"/>
                  </a:cubicBezTo>
                  <a:lnTo>
                    <a:pt x="28862" y="18356"/>
                  </a:lnTo>
                  <a:cubicBezTo>
                    <a:pt x="28092" y="17761"/>
                    <a:pt x="26769" y="16763"/>
                    <a:pt x="25192" y="15669"/>
                  </a:cubicBezTo>
                  <a:cubicBezTo>
                    <a:pt x="22669" y="13919"/>
                    <a:pt x="19413" y="11884"/>
                    <a:pt x="16646" y="10745"/>
                  </a:cubicBezTo>
                  <a:cubicBezTo>
                    <a:pt x="11757" y="8747"/>
                    <a:pt x="2989" y="6592"/>
                    <a:pt x="903" y="6091"/>
                  </a:cubicBezTo>
                  <a:lnTo>
                    <a:pt x="903" y="6091"/>
                  </a:lnTo>
                  <a:lnTo>
                    <a:pt x="4101" y="725"/>
                  </a:lnTo>
                  <a:lnTo>
                    <a:pt x="4101" y="725"/>
                  </a:lnTo>
                  <a:cubicBezTo>
                    <a:pt x="4246" y="713"/>
                    <a:pt x="4525" y="693"/>
                    <a:pt x="4925" y="693"/>
                  </a:cubicBezTo>
                  <a:close/>
                  <a:moveTo>
                    <a:pt x="4925" y="1"/>
                  </a:moveTo>
                  <a:cubicBezTo>
                    <a:pt x="4233" y="1"/>
                    <a:pt x="3867" y="82"/>
                    <a:pt x="3826" y="82"/>
                  </a:cubicBezTo>
                  <a:cubicBezTo>
                    <a:pt x="3745" y="123"/>
                    <a:pt x="3663" y="164"/>
                    <a:pt x="3623" y="245"/>
                  </a:cubicBezTo>
                  <a:lnTo>
                    <a:pt x="82" y="6146"/>
                  </a:lnTo>
                  <a:cubicBezTo>
                    <a:pt x="1" y="6227"/>
                    <a:pt x="1" y="6349"/>
                    <a:pt x="41" y="6472"/>
                  </a:cubicBezTo>
                  <a:cubicBezTo>
                    <a:pt x="82" y="6553"/>
                    <a:pt x="163" y="6634"/>
                    <a:pt x="285" y="6634"/>
                  </a:cubicBezTo>
                  <a:cubicBezTo>
                    <a:pt x="285" y="6634"/>
                    <a:pt x="937" y="6797"/>
                    <a:pt x="2035" y="7082"/>
                  </a:cubicBezTo>
                  <a:cubicBezTo>
                    <a:pt x="5250" y="7896"/>
                    <a:pt x="12291" y="9687"/>
                    <a:pt x="16361" y="11355"/>
                  </a:cubicBezTo>
                  <a:cubicBezTo>
                    <a:pt x="19087" y="12454"/>
                    <a:pt x="22303" y="14489"/>
                    <a:pt x="24826" y="16239"/>
                  </a:cubicBezTo>
                  <a:cubicBezTo>
                    <a:pt x="26047" y="17094"/>
                    <a:pt x="27146" y="17907"/>
                    <a:pt x="27919" y="18477"/>
                  </a:cubicBezTo>
                  <a:cubicBezTo>
                    <a:pt x="28326" y="18803"/>
                    <a:pt x="28611" y="19047"/>
                    <a:pt x="28814" y="19210"/>
                  </a:cubicBezTo>
                  <a:cubicBezTo>
                    <a:pt x="29018" y="19373"/>
                    <a:pt x="29140" y="19454"/>
                    <a:pt x="29140" y="19454"/>
                  </a:cubicBezTo>
                  <a:cubicBezTo>
                    <a:pt x="29211" y="19502"/>
                    <a:pt x="29297" y="19521"/>
                    <a:pt x="29380" y="19521"/>
                  </a:cubicBezTo>
                  <a:cubicBezTo>
                    <a:pt x="29439" y="19521"/>
                    <a:pt x="29496" y="19512"/>
                    <a:pt x="29547" y="19495"/>
                  </a:cubicBezTo>
                  <a:cubicBezTo>
                    <a:pt x="29669" y="19413"/>
                    <a:pt x="29709" y="19251"/>
                    <a:pt x="29709" y="19128"/>
                  </a:cubicBezTo>
                  <a:cubicBezTo>
                    <a:pt x="29709" y="19128"/>
                    <a:pt x="29384" y="17460"/>
                    <a:pt x="28977" y="15547"/>
                  </a:cubicBezTo>
                  <a:cubicBezTo>
                    <a:pt x="28773" y="14611"/>
                    <a:pt x="28529" y="13594"/>
                    <a:pt x="28244" y="12739"/>
                  </a:cubicBezTo>
                  <a:cubicBezTo>
                    <a:pt x="28000" y="11844"/>
                    <a:pt x="27715" y="11070"/>
                    <a:pt x="27430" y="10623"/>
                  </a:cubicBezTo>
                  <a:cubicBezTo>
                    <a:pt x="27227" y="10338"/>
                    <a:pt x="26942" y="10053"/>
                    <a:pt x="26535" y="9687"/>
                  </a:cubicBezTo>
                  <a:cubicBezTo>
                    <a:pt x="25070" y="8547"/>
                    <a:pt x="22140" y="6838"/>
                    <a:pt x="19087" y="5210"/>
                  </a:cubicBezTo>
                  <a:cubicBezTo>
                    <a:pt x="15995" y="3582"/>
                    <a:pt x="12820" y="2036"/>
                    <a:pt x="10867" y="1262"/>
                  </a:cubicBezTo>
                  <a:cubicBezTo>
                    <a:pt x="8059" y="204"/>
                    <a:pt x="6064" y="1"/>
                    <a:pt x="49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35"/>
            <p:cNvSpPr/>
            <p:nvPr/>
          </p:nvSpPr>
          <p:spPr>
            <a:xfrm>
              <a:off x="3860850" y="4333950"/>
              <a:ext cx="672550" cy="470425"/>
            </a:xfrm>
            <a:custGeom>
              <a:avLst/>
              <a:gdLst/>
              <a:ahLst/>
              <a:cxnLst/>
              <a:rect l="l" t="t" r="r" b="b"/>
              <a:pathLst>
                <a:path w="26902" h="18817" extrusionOk="0">
                  <a:moveTo>
                    <a:pt x="18263" y="0"/>
                  </a:moveTo>
                  <a:cubicBezTo>
                    <a:pt x="18210" y="0"/>
                    <a:pt x="18159" y="5"/>
                    <a:pt x="18111" y="14"/>
                  </a:cubicBezTo>
                  <a:cubicBezTo>
                    <a:pt x="16808" y="299"/>
                    <a:pt x="12616" y="2781"/>
                    <a:pt x="12616" y="2781"/>
                  </a:cubicBezTo>
                  <a:cubicBezTo>
                    <a:pt x="12616" y="2781"/>
                    <a:pt x="11680" y="2781"/>
                    <a:pt x="10500" y="2537"/>
                  </a:cubicBezTo>
                  <a:cubicBezTo>
                    <a:pt x="10355" y="2502"/>
                    <a:pt x="10212" y="2484"/>
                    <a:pt x="10069" y="2484"/>
                  </a:cubicBezTo>
                  <a:cubicBezTo>
                    <a:pt x="9052" y="2484"/>
                    <a:pt x="8072" y="3421"/>
                    <a:pt x="6715" y="5956"/>
                  </a:cubicBezTo>
                  <a:cubicBezTo>
                    <a:pt x="5128" y="8845"/>
                    <a:pt x="1710" y="11694"/>
                    <a:pt x="1710" y="11694"/>
                  </a:cubicBezTo>
                  <a:lnTo>
                    <a:pt x="0" y="13403"/>
                  </a:lnTo>
                  <a:lnTo>
                    <a:pt x="774" y="14055"/>
                  </a:lnTo>
                  <a:lnTo>
                    <a:pt x="4721" y="18816"/>
                  </a:lnTo>
                  <a:lnTo>
                    <a:pt x="5372" y="18124"/>
                  </a:lnTo>
                  <a:cubicBezTo>
                    <a:pt x="5372" y="18124"/>
                    <a:pt x="8913" y="18124"/>
                    <a:pt x="11273" y="17351"/>
                  </a:cubicBezTo>
                  <a:cubicBezTo>
                    <a:pt x="13634" y="16578"/>
                    <a:pt x="15099" y="14746"/>
                    <a:pt x="15628" y="14746"/>
                  </a:cubicBezTo>
                  <a:cubicBezTo>
                    <a:pt x="16157" y="14746"/>
                    <a:pt x="19047" y="16171"/>
                    <a:pt x="20349" y="17107"/>
                  </a:cubicBezTo>
                  <a:cubicBezTo>
                    <a:pt x="21167" y="17669"/>
                    <a:pt x="21792" y="17991"/>
                    <a:pt x="22396" y="17991"/>
                  </a:cubicBezTo>
                  <a:cubicBezTo>
                    <a:pt x="22754" y="17991"/>
                    <a:pt x="23104" y="17878"/>
                    <a:pt x="23483" y="17636"/>
                  </a:cubicBezTo>
                  <a:cubicBezTo>
                    <a:pt x="24541" y="16944"/>
                    <a:pt x="22058" y="16171"/>
                    <a:pt x="21407" y="15642"/>
                  </a:cubicBezTo>
                  <a:cubicBezTo>
                    <a:pt x="20756" y="15113"/>
                    <a:pt x="18640" y="12874"/>
                    <a:pt x="18640" y="12874"/>
                  </a:cubicBezTo>
                  <a:lnTo>
                    <a:pt x="22180" y="12223"/>
                  </a:lnTo>
                  <a:cubicBezTo>
                    <a:pt x="22180" y="12223"/>
                    <a:pt x="24012" y="13403"/>
                    <a:pt x="24826" y="13566"/>
                  </a:cubicBezTo>
                  <a:cubicBezTo>
                    <a:pt x="25015" y="13596"/>
                    <a:pt x="25158" y="13611"/>
                    <a:pt x="25276" y="13611"/>
                  </a:cubicBezTo>
                  <a:cubicBezTo>
                    <a:pt x="25638" y="13611"/>
                    <a:pt x="25758" y="13466"/>
                    <a:pt x="26250" y="13159"/>
                  </a:cubicBezTo>
                  <a:cubicBezTo>
                    <a:pt x="26901" y="12752"/>
                    <a:pt x="23483" y="9741"/>
                    <a:pt x="22587" y="9334"/>
                  </a:cubicBezTo>
                  <a:cubicBezTo>
                    <a:pt x="21651" y="8967"/>
                    <a:pt x="18233" y="8967"/>
                    <a:pt x="18233" y="8967"/>
                  </a:cubicBezTo>
                  <a:cubicBezTo>
                    <a:pt x="18233" y="8967"/>
                    <a:pt x="21122" y="7136"/>
                    <a:pt x="21773" y="6851"/>
                  </a:cubicBezTo>
                  <a:cubicBezTo>
                    <a:pt x="21856" y="6822"/>
                    <a:pt x="21946" y="6809"/>
                    <a:pt x="22041" y="6809"/>
                  </a:cubicBezTo>
                  <a:cubicBezTo>
                    <a:pt x="22738" y="6809"/>
                    <a:pt x="23704" y="7502"/>
                    <a:pt x="24134" y="7502"/>
                  </a:cubicBezTo>
                  <a:cubicBezTo>
                    <a:pt x="24405" y="7502"/>
                    <a:pt x="24751" y="7609"/>
                    <a:pt x="25096" y="7609"/>
                  </a:cubicBezTo>
                  <a:cubicBezTo>
                    <a:pt x="25423" y="7609"/>
                    <a:pt x="25748" y="7513"/>
                    <a:pt x="26006" y="7136"/>
                  </a:cubicBezTo>
                  <a:cubicBezTo>
                    <a:pt x="26535" y="6322"/>
                    <a:pt x="22058" y="2904"/>
                    <a:pt x="22058" y="2904"/>
                  </a:cubicBezTo>
                  <a:cubicBezTo>
                    <a:pt x="22058" y="2904"/>
                    <a:pt x="19608" y="0"/>
                    <a:pt x="182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35"/>
            <p:cNvSpPr/>
            <p:nvPr/>
          </p:nvSpPr>
          <p:spPr>
            <a:xfrm>
              <a:off x="3852700" y="4326150"/>
              <a:ext cx="674575" cy="486350"/>
            </a:xfrm>
            <a:custGeom>
              <a:avLst/>
              <a:gdLst/>
              <a:ahLst/>
              <a:cxnLst/>
              <a:rect l="l" t="t" r="r" b="b"/>
              <a:pathLst>
                <a:path w="26983" h="19454" extrusionOk="0">
                  <a:moveTo>
                    <a:pt x="26332" y="13227"/>
                  </a:moveTo>
                  <a:lnTo>
                    <a:pt x="26337" y="13230"/>
                  </a:lnTo>
                  <a:lnTo>
                    <a:pt x="26337" y="13230"/>
                  </a:lnTo>
                  <a:cubicBezTo>
                    <a:pt x="26337" y="13230"/>
                    <a:pt x="26337" y="13230"/>
                    <a:pt x="26337" y="13230"/>
                  </a:cubicBezTo>
                  <a:lnTo>
                    <a:pt x="26337" y="13230"/>
                  </a:lnTo>
                  <a:lnTo>
                    <a:pt x="26332" y="13227"/>
                  </a:lnTo>
                  <a:close/>
                  <a:moveTo>
                    <a:pt x="18599" y="652"/>
                  </a:moveTo>
                  <a:cubicBezTo>
                    <a:pt x="18803" y="652"/>
                    <a:pt x="19210" y="814"/>
                    <a:pt x="19576" y="1059"/>
                  </a:cubicBezTo>
                  <a:cubicBezTo>
                    <a:pt x="20187" y="1466"/>
                    <a:pt x="20797" y="2035"/>
                    <a:pt x="21285" y="2564"/>
                  </a:cubicBezTo>
                  <a:cubicBezTo>
                    <a:pt x="21530" y="2809"/>
                    <a:pt x="21733" y="3012"/>
                    <a:pt x="21896" y="3175"/>
                  </a:cubicBezTo>
                  <a:cubicBezTo>
                    <a:pt x="21977" y="3256"/>
                    <a:pt x="22018" y="3338"/>
                    <a:pt x="22059" y="3378"/>
                  </a:cubicBezTo>
                  <a:lnTo>
                    <a:pt x="22099" y="3460"/>
                  </a:lnTo>
                  <a:lnTo>
                    <a:pt x="22181" y="3500"/>
                  </a:lnTo>
                  <a:cubicBezTo>
                    <a:pt x="22181" y="3500"/>
                    <a:pt x="22425" y="3704"/>
                    <a:pt x="22791" y="3989"/>
                  </a:cubicBezTo>
                  <a:cubicBezTo>
                    <a:pt x="23361" y="4436"/>
                    <a:pt x="24175" y="5128"/>
                    <a:pt x="24867" y="5779"/>
                  </a:cubicBezTo>
                  <a:cubicBezTo>
                    <a:pt x="25192" y="6146"/>
                    <a:pt x="25518" y="6471"/>
                    <a:pt x="25721" y="6756"/>
                  </a:cubicBezTo>
                  <a:cubicBezTo>
                    <a:pt x="25843" y="6878"/>
                    <a:pt x="25925" y="7000"/>
                    <a:pt x="25966" y="7082"/>
                  </a:cubicBezTo>
                  <a:cubicBezTo>
                    <a:pt x="26006" y="7204"/>
                    <a:pt x="26006" y="7285"/>
                    <a:pt x="26006" y="7285"/>
                  </a:cubicBezTo>
                  <a:lnTo>
                    <a:pt x="26016" y="7285"/>
                  </a:lnTo>
                  <a:cubicBezTo>
                    <a:pt x="25910" y="7421"/>
                    <a:pt x="25833" y="7492"/>
                    <a:pt x="25721" y="7529"/>
                  </a:cubicBezTo>
                  <a:cubicBezTo>
                    <a:pt x="25640" y="7570"/>
                    <a:pt x="25518" y="7570"/>
                    <a:pt x="25396" y="7570"/>
                  </a:cubicBezTo>
                  <a:cubicBezTo>
                    <a:pt x="25152" y="7570"/>
                    <a:pt x="24826" y="7489"/>
                    <a:pt x="24460" y="7489"/>
                  </a:cubicBezTo>
                  <a:cubicBezTo>
                    <a:pt x="24460" y="7489"/>
                    <a:pt x="24338" y="7448"/>
                    <a:pt x="24175" y="7407"/>
                  </a:cubicBezTo>
                  <a:cubicBezTo>
                    <a:pt x="23971" y="7326"/>
                    <a:pt x="23646" y="7163"/>
                    <a:pt x="23361" y="7041"/>
                  </a:cubicBezTo>
                  <a:cubicBezTo>
                    <a:pt x="23035" y="6919"/>
                    <a:pt x="22710" y="6797"/>
                    <a:pt x="22384" y="6797"/>
                  </a:cubicBezTo>
                  <a:cubicBezTo>
                    <a:pt x="22262" y="6797"/>
                    <a:pt x="22140" y="6797"/>
                    <a:pt x="21977" y="6838"/>
                  </a:cubicBezTo>
                  <a:cubicBezTo>
                    <a:pt x="21774" y="6919"/>
                    <a:pt x="21489" y="7082"/>
                    <a:pt x="21123" y="7326"/>
                  </a:cubicBezTo>
                  <a:cubicBezTo>
                    <a:pt x="20024" y="7936"/>
                    <a:pt x="18396" y="8995"/>
                    <a:pt x="18396" y="8995"/>
                  </a:cubicBezTo>
                  <a:cubicBezTo>
                    <a:pt x="18274" y="9076"/>
                    <a:pt x="18192" y="9239"/>
                    <a:pt x="18233" y="9361"/>
                  </a:cubicBezTo>
                  <a:cubicBezTo>
                    <a:pt x="18274" y="9524"/>
                    <a:pt x="18437" y="9605"/>
                    <a:pt x="18559" y="9605"/>
                  </a:cubicBezTo>
                  <a:lnTo>
                    <a:pt x="19128" y="9605"/>
                  </a:lnTo>
                  <a:cubicBezTo>
                    <a:pt x="19617" y="9605"/>
                    <a:pt x="20390" y="9646"/>
                    <a:pt x="21123" y="9686"/>
                  </a:cubicBezTo>
                  <a:cubicBezTo>
                    <a:pt x="21448" y="9727"/>
                    <a:pt x="21814" y="9768"/>
                    <a:pt x="22099" y="9808"/>
                  </a:cubicBezTo>
                  <a:cubicBezTo>
                    <a:pt x="22425" y="9849"/>
                    <a:pt x="22669" y="9931"/>
                    <a:pt x="22791" y="9971"/>
                  </a:cubicBezTo>
                  <a:cubicBezTo>
                    <a:pt x="22913" y="10053"/>
                    <a:pt x="23280" y="10256"/>
                    <a:pt x="23646" y="10541"/>
                  </a:cubicBezTo>
                  <a:cubicBezTo>
                    <a:pt x="24216" y="10989"/>
                    <a:pt x="24907" y="11599"/>
                    <a:pt x="25436" y="12169"/>
                  </a:cubicBezTo>
                  <a:cubicBezTo>
                    <a:pt x="25721" y="12454"/>
                    <a:pt x="25966" y="12698"/>
                    <a:pt x="26128" y="12942"/>
                  </a:cubicBezTo>
                  <a:cubicBezTo>
                    <a:pt x="26210" y="13024"/>
                    <a:pt x="26250" y="13146"/>
                    <a:pt x="26291" y="13186"/>
                  </a:cubicBezTo>
                  <a:lnTo>
                    <a:pt x="26311" y="13245"/>
                  </a:lnTo>
                  <a:lnTo>
                    <a:pt x="26311" y="13245"/>
                  </a:lnTo>
                  <a:cubicBezTo>
                    <a:pt x="26097" y="13370"/>
                    <a:pt x="25990" y="13441"/>
                    <a:pt x="25884" y="13512"/>
                  </a:cubicBezTo>
                  <a:cubicBezTo>
                    <a:pt x="25762" y="13553"/>
                    <a:pt x="25721" y="13553"/>
                    <a:pt x="25599" y="13553"/>
                  </a:cubicBezTo>
                  <a:cubicBezTo>
                    <a:pt x="25518" y="13553"/>
                    <a:pt x="25396" y="13553"/>
                    <a:pt x="25192" y="13512"/>
                  </a:cubicBezTo>
                  <a:cubicBezTo>
                    <a:pt x="25070" y="13512"/>
                    <a:pt x="24785" y="13431"/>
                    <a:pt x="24541" y="13308"/>
                  </a:cubicBezTo>
                  <a:cubicBezTo>
                    <a:pt x="24134" y="13105"/>
                    <a:pt x="23646" y="12861"/>
                    <a:pt x="23320" y="12657"/>
                  </a:cubicBezTo>
                  <a:cubicBezTo>
                    <a:pt x="23117" y="12535"/>
                    <a:pt x="22954" y="12454"/>
                    <a:pt x="22873" y="12372"/>
                  </a:cubicBezTo>
                  <a:cubicBezTo>
                    <a:pt x="22750" y="12291"/>
                    <a:pt x="22710" y="12250"/>
                    <a:pt x="22710" y="12250"/>
                  </a:cubicBezTo>
                  <a:cubicBezTo>
                    <a:pt x="22628" y="12210"/>
                    <a:pt x="22547" y="12210"/>
                    <a:pt x="22466" y="12210"/>
                  </a:cubicBezTo>
                  <a:lnTo>
                    <a:pt x="18925" y="12861"/>
                  </a:lnTo>
                  <a:cubicBezTo>
                    <a:pt x="18803" y="12901"/>
                    <a:pt x="18681" y="12983"/>
                    <a:pt x="18640" y="13105"/>
                  </a:cubicBezTo>
                  <a:cubicBezTo>
                    <a:pt x="18599" y="13227"/>
                    <a:pt x="18640" y="13349"/>
                    <a:pt x="18721" y="13431"/>
                  </a:cubicBezTo>
                  <a:cubicBezTo>
                    <a:pt x="18721" y="13431"/>
                    <a:pt x="19251" y="14000"/>
                    <a:pt x="19861" y="14611"/>
                  </a:cubicBezTo>
                  <a:cubicBezTo>
                    <a:pt x="20471" y="15262"/>
                    <a:pt x="21163" y="15954"/>
                    <a:pt x="21530" y="16239"/>
                  </a:cubicBezTo>
                  <a:cubicBezTo>
                    <a:pt x="21692" y="16361"/>
                    <a:pt x="21896" y="16483"/>
                    <a:pt x="22181" y="16605"/>
                  </a:cubicBezTo>
                  <a:cubicBezTo>
                    <a:pt x="22547" y="16808"/>
                    <a:pt x="22995" y="17012"/>
                    <a:pt x="23280" y="17215"/>
                  </a:cubicBezTo>
                  <a:cubicBezTo>
                    <a:pt x="23442" y="17337"/>
                    <a:pt x="23605" y="17419"/>
                    <a:pt x="23646" y="17500"/>
                  </a:cubicBezTo>
                  <a:lnTo>
                    <a:pt x="23722" y="17576"/>
                  </a:lnTo>
                  <a:lnTo>
                    <a:pt x="23722" y="17576"/>
                  </a:lnTo>
                  <a:cubicBezTo>
                    <a:pt x="23714" y="17588"/>
                    <a:pt x="23694" y="17598"/>
                    <a:pt x="23646" y="17622"/>
                  </a:cubicBezTo>
                  <a:cubicBezTo>
                    <a:pt x="23280" y="17867"/>
                    <a:pt x="22995" y="17948"/>
                    <a:pt x="22710" y="17948"/>
                  </a:cubicBezTo>
                  <a:cubicBezTo>
                    <a:pt x="22466" y="17948"/>
                    <a:pt x="22221" y="17907"/>
                    <a:pt x="21896" y="17744"/>
                  </a:cubicBezTo>
                  <a:cubicBezTo>
                    <a:pt x="21611" y="17622"/>
                    <a:pt x="21285" y="17419"/>
                    <a:pt x="20878" y="17134"/>
                  </a:cubicBezTo>
                  <a:cubicBezTo>
                    <a:pt x="20187" y="16646"/>
                    <a:pt x="19128" y="16076"/>
                    <a:pt x="18152" y="15587"/>
                  </a:cubicBezTo>
                  <a:cubicBezTo>
                    <a:pt x="17704" y="15343"/>
                    <a:pt x="17216" y="15140"/>
                    <a:pt x="16849" y="14977"/>
                  </a:cubicBezTo>
                  <a:cubicBezTo>
                    <a:pt x="16646" y="14896"/>
                    <a:pt x="16483" y="14814"/>
                    <a:pt x="16361" y="14774"/>
                  </a:cubicBezTo>
                  <a:cubicBezTo>
                    <a:pt x="16198" y="14733"/>
                    <a:pt x="16076" y="14692"/>
                    <a:pt x="15954" y="14692"/>
                  </a:cubicBezTo>
                  <a:cubicBezTo>
                    <a:pt x="15791" y="14692"/>
                    <a:pt x="15669" y="14774"/>
                    <a:pt x="15547" y="14814"/>
                  </a:cubicBezTo>
                  <a:cubicBezTo>
                    <a:pt x="15344" y="14936"/>
                    <a:pt x="15140" y="15099"/>
                    <a:pt x="14855" y="15303"/>
                  </a:cubicBezTo>
                  <a:cubicBezTo>
                    <a:pt x="14123" y="15913"/>
                    <a:pt x="12983" y="16849"/>
                    <a:pt x="11518" y="17337"/>
                  </a:cubicBezTo>
                  <a:cubicBezTo>
                    <a:pt x="10379" y="17744"/>
                    <a:pt x="8913" y="17907"/>
                    <a:pt x="7733" y="18029"/>
                  </a:cubicBezTo>
                  <a:cubicBezTo>
                    <a:pt x="7163" y="18070"/>
                    <a:pt x="6675" y="18111"/>
                    <a:pt x="6309" y="18111"/>
                  </a:cubicBezTo>
                  <a:lnTo>
                    <a:pt x="5698" y="18111"/>
                  </a:lnTo>
                  <a:cubicBezTo>
                    <a:pt x="5617" y="18111"/>
                    <a:pt x="5536" y="18151"/>
                    <a:pt x="5454" y="18233"/>
                  </a:cubicBezTo>
                  <a:lnTo>
                    <a:pt x="5088" y="18599"/>
                  </a:lnTo>
                  <a:lnTo>
                    <a:pt x="1384" y="14163"/>
                  </a:lnTo>
                  <a:lnTo>
                    <a:pt x="1344" y="14122"/>
                  </a:lnTo>
                  <a:lnTo>
                    <a:pt x="815" y="13715"/>
                  </a:lnTo>
                  <a:lnTo>
                    <a:pt x="2239" y="12291"/>
                  </a:lnTo>
                  <a:lnTo>
                    <a:pt x="2239" y="12291"/>
                  </a:lnTo>
                  <a:lnTo>
                    <a:pt x="2239" y="12291"/>
                  </a:lnTo>
                  <a:cubicBezTo>
                    <a:pt x="2280" y="12250"/>
                    <a:pt x="5698" y="9402"/>
                    <a:pt x="7326" y="6431"/>
                  </a:cubicBezTo>
                  <a:cubicBezTo>
                    <a:pt x="8018" y="5169"/>
                    <a:pt x="8588" y="4314"/>
                    <a:pt x="9117" y="3785"/>
                  </a:cubicBezTo>
                  <a:cubicBezTo>
                    <a:pt x="9605" y="3297"/>
                    <a:pt x="10012" y="3134"/>
                    <a:pt x="10419" y="3134"/>
                  </a:cubicBezTo>
                  <a:cubicBezTo>
                    <a:pt x="10541" y="3134"/>
                    <a:pt x="10623" y="3134"/>
                    <a:pt x="10745" y="3175"/>
                  </a:cubicBezTo>
                  <a:cubicBezTo>
                    <a:pt x="11966" y="3419"/>
                    <a:pt x="12902" y="3419"/>
                    <a:pt x="12942" y="3419"/>
                  </a:cubicBezTo>
                  <a:lnTo>
                    <a:pt x="13105" y="3378"/>
                  </a:lnTo>
                  <a:cubicBezTo>
                    <a:pt x="13105" y="3378"/>
                    <a:pt x="13349" y="3256"/>
                    <a:pt x="13756" y="3012"/>
                  </a:cubicBezTo>
                  <a:cubicBezTo>
                    <a:pt x="14408" y="2646"/>
                    <a:pt x="15344" y="2117"/>
                    <a:pt x="16280" y="1628"/>
                  </a:cubicBezTo>
                  <a:cubicBezTo>
                    <a:pt x="17175" y="1140"/>
                    <a:pt x="18111" y="733"/>
                    <a:pt x="18518" y="692"/>
                  </a:cubicBezTo>
                  <a:lnTo>
                    <a:pt x="18599" y="652"/>
                  </a:lnTo>
                  <a:close/>
                  <a:moveTo>
                    <a:pt x="18355" y="0"/>
                  </a:moveTo>
                  <a:cubicBezTo>
                    <a:pt x="17989" y="82"/>
                    <a:pt x="17460" y="285"/>
                    <a:pt x="16890" y="570"/>
                  </a:cubicBezTo>
                  <a:cubicBezTo>
                    <a:pt x="15315" y="1303"/>
                    <a:pt x="13246" y="2530"/>
                    <a:pt x="12818" y="2768"/>
                  </a:cubicBezTo>
                  <a:lnTo>
                    <a:pt x="12780" y="2768"/>
                  </a:lnTo>
                  <a:cubicBezTo>
                    <a:pt x="12495" y="2727"/>
                    <a:pt x="11762" y="2686"/>
                    <a:pt x="10908" y="2524"/>
                  </a:cubicBezTo>
                  <a:cubicBezTo>
                    <a:pt x="10745" y="2483"/>
                    <a:pt x="10582" y="2442"/>
                    <a:pt x="10419" y="2442"/>
                  </a:cubicBezTo>
                  <a:cubicBezTo>
                    <a:pt x="9809" y="2442"/>
                    <a:pt x="9198" y="2727"/>
                    <a:pt x="8629" y="3338"/>
                  </a:cubicBezTo>
                  <a:cubicBezTo>
                    <a:pt x="8018" y="3907"/>
                    <a:pt x="7448" y="4803"/>
                    <a:pt x="6716" y="6105"/>
                  </a:cubicBezTo>
                  <a:cubicBezTo>
                    <a:pt x="5983" y="7489"/>
                    <a:pt x="4722" y="8913"/>
                    <a:pt x="3704" y="9971"/>
                  </a:cubicBezTo>
                  <a:cubicBezTo>
                    <a:pt x="3175" y="10500"/>
                    <a:pt x="2687" y="10948"/>
                    <a:pt x="2361" y="11274"/>
                  </a:cubicBezTo>
                  <a:cubicBezTo>
                    <a:pt x="2198" y="11436"/>
                    <a:pt x="2076" y="11558"/>
                    <a:pt x="1954" y="11640"/>
                  </a:cubicBezTo>
                  <a:cubicBezTo>
                    <a:pt x="1873" y="11721"/>
                    <a:pt x="1832" y="11762"/>
                    <a:pt x="1832" y="11762"/>
                  </a:cubicBezTo>
                  <a:lnTo>
                    <a:pt x="1791" y="11803"/>
                  </a:lnTo>
                  <a:lnTo>
                    <a:pt x="82" y="13471"/>
                  </a:lnTo>
                  <a:cubicBezTo>
                    <a:pt x="41" y="13553"/>
                    <a:pt x="1" y="13634"/>
                    <a:pt x="1" y="13756"/>
                  </a:cubicBezTo>
                  <a:cubicBezTo>
                    <a:pt x="1" y="13838"/>
                    <a:pt x="41" y="13919"/>
                    <a:pt x="123" y="14000"/>
                  </a:cubicBezTo>
                  <a:lnTo>
                    <a:pt x="896" y="14611"/>
                  </a:lnTo>
                  <a:lnTo>
                    <a:pt x="4803" y="19332"/>
                  </a:lnTo>
                  <a:cubicBezTo>
                    <a:pt x="4844" y="19413"/>
                    <a:pt x="4925" y="19454"/>
                    <a:pt x="5047" y="19454"/>
                  </a:cubicBezTo>
                  <a:cubicBezTo>
                    <a:pt x="5129" y="19454"/>
                    <a:pt x="5210" y="19413"/>
                    <a:pt x="5291" y="19332"/>
                  </a:cubicBezTo>
                  <a:lnTo>
                    <a:pt x="5822" y="18801"/>
                  </a:lnTo>
                  <a:lnTo>
                    <a:pt x="5822" y="18801"/>
                  </a:lnTo>
                  <a:cubicBezTo>
                    <a:pt x="6107" y="18797"/>
                    <a:pt x="6862" y="18776"/>
                    <a:pt x="7815" y="18680"/>
                  </a:cubicBezTo>
                  <a:cubicBezTo>
                    <a:pt x="8995" y="18599"/>
                    <a:pt x="10501" y="18396"/>
                    <a:pt x="11722" y="17989"/>
                  </a:cubicBezTo>
                  <a:cubicBezTo>
                    <a:pt x="12942" y="17582"/>
                    <a:pt x="13960" y="16890"/>
                    <a:pt x="14692" y="16320"/>
                  </a:cubicBezTo>
                  <a:cubicBezTo>
                    <a:pt x="15059" y="16035"/>
                    <a:pt x="15344" y="15791"/>
                    <a:pt x="15588" y="15628"/>
                  </a:cubicBezTo>
                  <a:cubicBezTo>
                    <a:pt x="15710" y="15506"/>
                    <a:pt x="15791" y="15465"/>
                    <a:pt x="15873" y="15425"/>
                  </a:cubicBezTo>
                  <a:lnTo>
                    <a:pt x="15954" y="15384"/>
                  </a:lnTo>
                  <a:cubicBezTo>
                    <a:pt x="16035" y="15384"/>
                    <a:pt x="16361" y="15506"/>
                    <a:pt x="16687" y="15628"/>
                  </a:cubicBezTo>
                  <a:cubicBezTo>
                    <a:pt x="17785" y="16076"/>
                    <a:pt x="19576" y="17053"/>
                    <a:pt x="20471" y="17663"/>
                  </a:cubicBezTo>
                  <a:cubicBezTo>
                    <a:pt x="20878" y="17989"/>
                    <a:pt x="21285" y="18192"/>
                    <a:pt x="21611" y="18355"/>
                  </a:cubicBezTo>
                  <a:cubicBezTo>
                    <a:pt x="21977" y="18518"/>
                    <a:pt x="22343" y="18640"/>
                    <a:pt x="22710" y="18640"/>
                  </a:cubicBezTo>
                  <a:cubicBezTo>
                    <a:pt x="23157" y="18640"/>
                    <a:pt x="23564" y="18477"/>
                    <a:pt x="24012" y="18233"/>
                  </a:cubicBezTo>
                  <a:cubicBezTo>
                    <a:pt x="24134" y="18151"/>
                    <a:pt x="24216" y="18070"/>
                    <a:pt x="24297" y="17948"/>
                  </a:cubicBezTo>
                  <a:cubicBezTo>
                    <a:pt x="24378" y="17867"/>
                    <a:pt x="24419" y="17704"/>
                    <a:pt x="24419" y="17582"/>
                  </a:cubicBezTo>
                  <a:cubicBezTo>
                    <a:pt x="24419" y="17419"/>
                    <a:pt x="24338" y="17297"/>
                    <a:pt x="24297" y="17175"/>
                  </a:cubicBezTo>
                  <a:cubicBezTo>
                    <a:pt x="24134" y="16971"/>
                    <a:pt x="23971" y="16849"/>
                    <a:pt x="23727" y="16686"/>
                  </a:cubicBezTo>
                  <a:cubicBezTo>
                    <a:pt x="23442" y="16483"/>
                    <a:pt x="23035" y="16320"/>
                    <a:pt x="22710" y="16157"/>
                  </a:cubicBezTo>
                  <a:cubicBezTo>
                    <a:pt x="22384" y="15954"/>
                    <a:pt x="22059" y="15791"/>
                    <a:pt x="21937" y="15710"/>
                  </a:cubicBezTo>
                  <a:cubicBezTo>
                    <a:pt x="21652" y="15465"/>
                    <a:pt x="20960" y="14774"/>
                    <a:pt x="20349" y="14163"/>
                  </a:cubicBezTo>
                  <a:cubicBezTo>
                    <a:pt x="20094" y="13891"/>
                    <a:pt x="19853" y="13640"/>
                    <a:pt x="19659" y="13440"/>
                  </a:cubicBezTo>
                  <a:lnTo>
                    <a:pt x="19659" y="13440"/>
                  </a:lnTo>
                  <a:lnTo>
                    <a:pt x="22486" y="12920"/>
                  </a:lnTo>
                  <a:lnTo>
                    <a:pt x="22486" y="12920"/>
                  </a:lnTo>
                  <a:cubicBezTo>
                    <a:pt x="22662" y="13041"/>
                    <a:pt x="22985" y="13256"/>
                    <a:pt x="23361" y="13471"/>
                  </a:cubicBezTo>
                  <a:cubicBezTo>
                    <a:pt x="23646" y="13593"/>
                    <a:pt x="23971" y="13756"/>
                    <a:pt x="24256" y="13919"/>
                  </a:cubicBezTo>
                  <a:cubicBezTo>
                    <a:pt x="24541" y="14041"/>
                    <a:pt x="24826" y="14163"/>
                    <a:pt x="25070" y="14204"/>
                  </a:cubicBezTo>
                  <a:cubicBezTo>
                    <a:pt x="25274" y="14244"/>
                    <a:pt x="25436" y="14244"/>
                    <a:pt x="25599" y="14244"/>
                  </a:cubicBezTo>
                  <a:cubicBezTo>
                    <a:pt x="25843" y="14244"/>
                    <a:pt x="26047" y="14204"/>
                    <a:pt x="26210" y="14082"/>
                  </a:cubicBezTo>
                  <a:cubicBezTo>
                    <a:pt x="26372" y="14000"/>
                    <a:pt x="26535" y="13919"/>
                    <a:pt x="26739" y="13756"/>
                  </a:cubicBezTo>
                  <a:cubicBezTo>
                    <a:pt x="26820" y="13715"/>
                    <a:pt x="26902" y="13634"/>
                    <a:pt x="26942" y="13553"/>
                  </a:cubicBezTo>
                  <a:cubicBezTo>
                    <a:pt x="26983" y="13471"/>
                    <a:pt x="26983" y="13390"/>
                    <a:pt x="26983" y="13308"/>
                  </a:cubicBezTo>
                  <a:cubicBezTo>
                    <a:pt x="26983" y="13105"/>
                    <a:pt x="26942" y="12942"/>
                    <a:pt x="26820" y="12779"/>
                  </a:cubicBezTo>
                  <a:cubicBezTo>
                    <a:pt x="26657" y="12494"/>
                    <a:pt x="26413" y="12169"/>
                    <a:pt x="26088" y="11843"/>
                  </a:cubicBezTo>
                  <a:cubicBezTo>
                    <a:pt x="25599" y="11314"/>
                    <a:pt x="24989" y="10785"/>
                    <a:pt x="24460" y="10338"/>
                  </a:cubicBezTo>
                  <a:cubicBezTo>
                    <a:pt x="24175" y="10093"/>
                    <a:pt x="23890" y="9890"/>
                    <a:pt x="23646" y="9727"/>
                  </a:cubicBezTo>
                  <a:cubicBezTo>
                    <a:pt x="23402" y="9564"/>
                    <a:pt x="23198" y="9442"/>
                    <a:pt x="23035" y="9361"/>
                  </a:cubicBezTo>
                  <a:cubicBezTo>
                    <a:pt x="22750" y="9239"/>
                    <a:pt x="22343" y="9157"/>
                    <a:pt x="21896" y="9117"/>
                  </a:cubicBezTo>
                  <a:cubicBezTo>
                    <a:pt x="21202" y="9015"/>
                    <a:pt x="20376" y="8964"/>
                    <a:pt x="19719" y="8938"/>
                  </a:cubicBezTo>
                  <a:lnTo>
                    <a:pt x="19719" y="8938"/>
                  </a:lnTo>
                  <a:cubicBezTo>
                    <a:pt x="19893" y="8826"/>
                    <a:pt x="20079" y="8707"/>
                    <a:pt x="20268" y="8588"/>
                  </a:cubicBezTo>
                  <a:cubicBezTo>
                    <a:pt x="20675" y="8343"/>
                    <a:pt x="21082" y="8099"/>
                    <a:pt x="21448" y="7896"/>
                  </a:cubicBezTo>
                  <a:cubicBezTo>
                    <a:pt x="21814" y="7692"/>
                    <a:pt x="22099" y="7529"/>
                    <a:pt x="22262" y="7489"/>
                  </a:cubicBezTo>
                  <a:cubicBezTo>
                    <a:pt x="22262" y="7489"/>
                    <a:pt x="22303" y="7448"/>
                    <a:pt x="22384" y="7448"/>
                  </a:cubicBezTo>
                  <a:cubicBezTo>
                    <a:pt x="22588" y="7448"/>
                    <a:pt x="22995" y="7611"/>
                    <a:pt x="23361" y="7774"/>
                  </a:cubicBezTo>
                  <a:cubicBezTo>
                    <a:pt x="23564" y="7855"/>
                    <a:pt x="23727" y="7977"/>
                    <a:pt x="23931" y="8018"/>
                  </a:cubicBezTo>
                  <a:cubicBezTo>
                    <a:pt x="24093" y="8099"/>
                    <a:pt x="24297" y="8140"/>
                    <a:pt x="24460" y="8181"/>
                  </a:cubicBezTo>
                  <a:cubicBezTo>
                    <a:pt x="24489" y="8175"/>
                    <a:pt x="24520" y="8172"/>
                    <a:pt x="24554" y="8172"/>
                  </a:cubicBezTo>
                  <a:cubicBezTo>
                    <a:pt x="24758" y="8172"/>
                    <a:pt x="25047" y="8262"/>
                    <a:pt x="25396" y="8262"/>
                  </a:cubicBezTo>
                  <a:cubicBezTo>
                    <a:pt x="25599" y="8262"/>
                    <a:pt x="25803" y="8221"/>
                    <a:pt x="26047" y="8140"/>
                  </a:cubicBezTo>
                  <a:cubicBezTo>
                    <a:pt x="26250" y="8018"/>
                    <a:pt x="26454" y="7855"/>
                    <a:pt x="26617" y="7611"/>
                  </a:cubicBezTo>
                  <a:cubicBezTo>
                    <a:pt x="26657" y="7529"/>
                    <a:pt x="26698" y="7407"/>
                    <a:pt x="26698" y="7285"/>
                  </a:cubicBezTo>
                  <a:cubicBezTo>
                    <a:pt x="26698" y="7041"/>
                    <a:pt x="26617" y="6838"/>
                    <a:pt x="26495" y="6634"/>
                  </a:cubicBezTo>
                  <a:cubicBezTo>
                    <a:pt x="26250" y="6268"/>
                    <a:pt x="25925" y="5902"/>
                    <a:pt x="25518" y="5495"/>
                  </a:cubicBezTo>
                  <a:cubicBezTo>
                    <a:pt x="24370" y="4347"/>
                    <a:pt x="22792" y="3128"/>
                    <a:pt x="22606" y="2985"/>
                  </a:cubicBezTo>
                  <a:lnTo>
                    <a:pt x="22606" y="2985"/>
                  </a:lnTo>
                  <a:cubicBezTo>
                    <a:pt x="22489" y="2847"/>
                    <a:pt x="21931" y="2197"/>
                    <a:pt x="21245" y="1547"/>
                  </a:cubicBezTo>
                  <a:cubicBezTo>
                    <a:pt x="20838" y="1140"/>
                    <a:pt x="20390" y="774"/>
                    <a:pt x="19942" y="489"/>
                  </a:cubicBezTo>
                  <a:cubicBezTo>
                    <a:pt x="19495" y="204"/>
                    <a:pt x="19047" y="0"/>
                    <a:pt x="185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35"/>
            <p:cNvSpPr/>
            <p:nvPr/>
          </p:nvSpPr>
          <p:spPr>
            <a:xfrm>
              <a:off x="4208800" y="4389225"/>
              <a:ext cx="212675" cy="101775"/>
            </a:xfrm>
            <a:custGeom>
              <a:avLst/>
              <a:gdLst/>
              <a:ahLst/>
              <a:cxnLst/>
              <a:rect l="l" t="t" r="r" b="b"/>
              <a:pathLst>
                <a:path w="8507" h="4071" extrusionOk="0">
                  <a:moveTo>
                    <a:pt x="6756" y="1"/>
                  </a:moveTo>
                  <a:cubicBezTo>
                    <a:pt x="6512" y="1"/>
                    <a:pt x="6268" y="41"/>
                    <a:pt x="6024" y="123"/>
                  </a:cubicBezTo>
                  <a:cubicBezTo>
                    <a:pt x="5617" y="367"/>
                    <a:pt x="4152" y="1181"/>
                    <a:pt x="2809" y="1954"/>
                  </a:cubicBezTo>
                  <a:cubicBezTo>
                    <a:pt x="1466" y="2727"/>
                    <a:pt x="204" y="3419"/>
                    <a:pt x="204" y="3419"/>
                  </a:cubicBezTo>
                  <a:cubicBezTo>
                    <a:pt x="41" y="3541"/>
                    <a:pt x="1" y="3745"/>
                    <a:pt x="82" y="3908"/>
                  </a:cubicBezTo>
                  <a:cubicBezTo>
                    <a:pt x="164" y="4016"/>
                    <a:pt x="281" y="4070"/>
                    <a:pt x="399" y="4070"/>
                  </a:cubicBezTo>
                  <a:cubicBezTo>
                    <a:pt x="457" y="4070"/>
                    <a:pt x="516" y="4057"/>
                    <a:pt x="571" y="4030"/>
                  </a:cubicBezTo>
                  <a:cubicBezTo>
                    <a:pt x="571" y="4030"/>
                    <a:pt x="855" y="3826"/>
                    <a:pt x="1344" y="3582"/>
                  </a:cubicBezTo>
                  <a:cubicBezTo>
                    <a:pt x="2076" y="3134"/>
                    <a:pt x="3175" y="2524"/>
                    <a:pt x="4152" y="1954"/>
                  </a:cubicBezTo>
                  <a:cubicBezTo>
                    <a:pt x="5169" y="1384"/>
                    <a:pt x="6024" y="896"/>
                    <a:pt x="6309" y="733"/>
                  </a:cubicBezTo>
                  <a:cubicBezTo>
                    <a:pt x="6431" y="693"/>
                    <a:pt x="6594" y="652"/>
                    <a:pt x="6756" y="652"/>
                  </a:cubicBezTo>
                  <a:cubicBezTo>
                    <a:pt x="7041" y="652"/>
                    <a:pt x="7326" y="733"/>
                    <a:pt x="7570" y="815"/>
                  </a:cubicBezTo>
                  <a:cubicBezTo>
                    <a:pt x="7693" y="855"/>
                    <a:pt x="7815" y="937"/>
                    <a:pt x="7855" y="937"/>
                  </a:cubicBezTo>
                  <a:lnTo>
                    <a:pt x="7937" y="977"/>
                  </a:lnTo>
                  <a:lnTo>
                    <a:pt x="7977" y="1018"/>
                  </a:lnTo>
                  <a:cubicBezTo>
                    <a:pt x="8021" y="1040"/>
                    <a:pt x="8068" y="1050"/>
                    <a:pt x="8114" y="1050"/>
                  </a:cubicBezTo>
                  <a:cubicBezTo>
                    <a:pt x="8240" y="1050"/>
                    <a:pt x="8365" y="974"/>
                    <a:pt x="8425" y="855"/>
                  </a:cubicBezTo>
                  <a:cubicBezTo>
                    <a:pt x="8506" y="693"/>
                    <a:pt x="8466" y="489"/>
                    <a:pt x="8303" y="408"/>
                  </a:cubicBezTo>
                  <a:cubicBezTo>
                    <a:pt x="8262" y="408"/>
                    <a:pt x="7570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35"/>
            <p:cNvSpPr/>
            <p:nvPr/>
          </p:nvSpPr>
          <p:spPr>
            <a:xfrm>
              <a:off x="4107075" y="4395325"/>
              <a:ext cx="78350" cy="56000"/>
            </a:xfrm>
            <a:custGeom>
              <a:avLst/>
              <a:gdLst/>
              <a:ahLst/>
              <a:cxnLst/>
              <a:rect l="l" t="t" r="r" b="b"/>
              <a:pathLst>
                <a:path w="3134" h="2240" extrusionOk="0">
                  <a:moveTo>
                    <a:pt x="2736" y="1"/>
                  </a:moveTo>
                  <a:cubicBezTo>
                    <a:pt x="2677" y="1"/>
                    <a:pt x="2618" y="14"/>
                    <a:pt x="2564" y="42"/>
                  </a:cubicBezTo>
                  <a:lnTo>
                    <a:pt x="204" y="1629"/>
                  </a:lnTo>
                  <a:cubicBezTo>
                    <a:pt x="41" y="1710"/>
                    <a:pt x="0" y="1954"/>
                    <a:pt x="122" y="2076"/>
                  </a:cubicBezTo>
                  <a:cubicBezTo>
                    <a:pt x="176" y="2185"/>
                    <a:pt x="285" y="2239"/>
                    <a:pt x="399" y="2239"/>
                  </a:cubicBezTo>
                  <a:cubicBezTo>
                    <a:pt x="457" y="2239"/>
                    <a:pt x="516" y="2226"/>
                    <a:pt x="570" y="2199"/>
                  </a:cubicBezTo>
                  <a:lnTo>
                    <a:pt x="2930" y="611"/>
                  </a:lnTo>
                  <a:cubicBezTo>
                    <a:pt x="3093" y="530"/>
                    <a:pt x="3134" y="286"/>
                    <a:pt x="3052" y="164"/>
                  </a:cubicBezTo>
                  <a:cubicBezTo>
                    <a:pt x="2971" y="55"/>
                    <a:pt x="2853" y="1"/>
                    <a:pt x="27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35"/>
            <p:cNvSpPr/>
            <p:nvPr/>
          </p:nvSpPr>
          <p:spPr>
            <a:xfrm>
              <a:off x="3132375" y="4321475"/>
              <a:ext cx="590625" cy="357750"/>
            </a:xfrm>
            <a:custGeom>
              <a:avLst/>
              <a:gdLst/>
              <a:ahLst/>
              <a:cxnLst/>
              <a:rect l="l" t="t" r="r" b="b"/>
              <a:pathLst>
                <a:path w="23625" h="14310" extrusionOk="0">
                  <a:moveTo>
                    <a:pt x="14225" y="1"/>
                  </a:moveTo>
                  <a:cubicBezTo>
                    <a:pt x="14163" y="1"/>
                    <a:pt x="14101" y="8"/>
                    <a:pt x="14041" y="25"/>
                  </a:cubicBezTo>
                  <a:cubicBezTo>
                    <a:pt x="12983" y="269"/>
                    <a:pt x="12209" y="1042"/>
                    <a:pt x="12209" y="1042"/>
                  </a:cubicBezTo>
                  <a:cubicBezTo>
                    <a:pt x="12209" y="1042"/>
                    <a:pt x="11762" y="795"/>
                    <a:pt x="11144" y="795"/>
                  </a:cubicBezTo>
                  <a:cubicBezTo>
                    <a:pt x="10757" y="795"/>
                    <a:pt x="10303" y="892"/>
                    <a:pt x="9849" y="1205"/>
                  </a:cubicBezTo>
                  <a:cubicBezTo>
                    <a:pt x="8669" y="1978"/>
                    <a:pt x="7489" y="2222"/>
                    <a:pt x="6186" y="3280"/>
                  </a:cubicBezTo>
                  <a:cubicBezTo>
                    <a:pt x="4884" y="4339"/>
                    <a:pt x="1058" y="6821"/>
                    <a:pt x="529" y="7757"/>
                  </a:cubicBezTo>
                  <a:cubicBezTo>
                    <a:pt x="0" y="8652"/>
                    <a:pt x="7244" y="14309"/>
                    <a:pt x="7244" y="14309"/>
                  </a:cubicBezTo>
                  <a:cubicBezTo>
                    <a:pt x="7244" y="14309"/>
                    <a:pt x="15872" y="14187"/>
                    <a:pt x="17215" y="13373"/>
                  </a:cubicBezTo>
                  <a:cubicBezTo>
                    <a:pt x="18517" y="12600"/>
                    <a:pt x="21651" y="10362"/>
                    <a:pt x="21814" y="9466"/>
                  </a:cubicBezTo>
                  <a:cubicBezTo>
                    <a:pt x="21903" y="8786"/>
                    <a:pt x="21497" y="8320"/>
                    <a:pt x="20768" y="8320"/>
                  </a:cubicBezTo>
                  <a:cubicBezTo>
                    <a:pt x="20494" y="8320"/>
                    <a:pt x="20175" y="8386"/>
                    <a:pt x="19820" y="8530"/>
                  </a:cubicBezTo>
                  <a:cubicBezTo>
                    <a:pt x="18517" y="9059"/>
                    <a:pt x="15099" y="10362"/>
                    <a:pt x="14570" y="10362"/>
                  </a:cubicBezTo>
                  <a:cubicBezTo>
                    <a:pt x="14041" y="10362"/>
                    <a:pt x="11802" y="9589"/>
                    <a:pt x="11802" y="9589"/>
                  </a:cubicBezTo>
                  <a:cubicBezTo>
                    <a:pt x="11802" y="9589"/>
                    <a:pt x="15628" y="6170"/>
                    <a:pt x="17215" y="5275"/>
                  </a:cubicBezTo>
                  <a:cubicBezTo>
                    <a:pt x="17887" y="4868"/>
                    <a:pt x="18589" y="4715"/>
                    <a:pt x="19245" y="4715"/>
                  </a:cubicBezTo>
                  <a:cubicBezTo>
                    <a:pt x="20100" y="4715"/>
                    <a:pt x="20877" y="4975"/>
                    <a:pt x="21407" y="5275"/>
                  </a:cubicBezTo>
                  <a:cubicBezTo>
                    <a:pt x="21515" y="5334"/>
                    <a:pt x="21632" y="5361"/>
                    <a:pt x="21752" y="5361"/>
                  </a:cubicBezTo>
                  <a:cubicBezTo>
                    <a:pt x="22618" y="5361"/>
                    <a:pt x="23624" y="3945"/>
                    <a:pt x="22587" y="3158"/>
                  </a:cubicBezTo>
                  <a:cubicBezTo>
                    <a:pt x="21503" y="2298"/>
                    <a:pt x="19971" y="1679"/>
                    <a:pt x="18719" y="1679"/>
                  </a:cubicBezTo>
                  <a:cubicBezTo>
                    <a:pt x="18609" y="1679"/>
                    <a:pt x="18501" y="1683"/>
                    <a:pt x="18395" y="1693"/>
                  </a:cubicBezTo>
                  <a:cubicBezTo>
                    <a:pt x="17052" y="1856"/>
                    <a:pt x="16564" y="2100"/>
                    <a:pt x="16564" y="2100"/>
                  </a:cubicBezTo>
                  <a:cubicBezTo>
                    <a:pt x="16564" y="2100"/>
                    <a:pt x="15261" y="1"/>
                    <a:pt x="142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35"/>
            <p:cNvSpPr/>
            <p:nvPr/>
          </p:nvSpPr>
          <p:spPr>
            <a:xfrm>
              <a:off x="3136450" y="4312925"/>
              <a:ext cx="579950" cy="374425"/>
            </a:xfrm>
            <a:custGeom>
              <a:avLst/>
              <a:gdLst/>
              <a:ahLst/>
              <a:cxnLst/>
              <a:rect l="l" t="t" r="r" b="b"/>
              <a:pathLst>
                <a:path w="23198" h="14977" extrusionOk="0">
                  <a:moveTo>
                    <a:pt x="14041" y="652"/>
                  </a:moveTo>
                  <a:cubicBezTo>
                    <a:pt x="14203" y="652"/>
                    <a:pt x="14407" y="733"/>
                    <a:pt x="14651" y="936"/>
                  </a:cubicBezTo>
                  <a:cubicBezTo>
                    <a:pt x="15017" y="1181"/>
                    <a:pt x="15384" y="1628"/>
                    <a:pt x="15628" y="1995"/>
                  </a:cubicBezTo>
                  <a:cubicBezTo>
                    <a:pt x="15791" y="2157"/>
                    <a:pt x="15913" y="2320"/>
                    <a:pt x="15953" y="2442"/>
                  </a:cubicBezTo>
                  <a:lnTo>
                    <a:pt x="16075" y="2564"/>
                  </a:lnTo>
                  <a:lnTo>
                    <a:pt x="16075" y="2605"/>
                  </a:lnTo>
                  <a:cubicBezTo>
                    <a:pt x="16165" y="2724"/>
                    <a:pt x="16276" y="2800"/>
                    <a:pt x="16393" y="2800"/>
                  </a:cubicBezTo>
                  <a:cubicBezTo>
                    <a:pt x="16436" y="2800"/>
                    <a:pt x="16479" y="2790"/>
                    <a:pt x="16523" y="2768"/>
                  </a:cubicBezTo>
                  <a:cubicBezTo>
                    <a:pt x="16564" y="2727"/>
                    <a:pt x="17052" y="2524"/>
                    <a:pt x="18232" y="2402"/>
                  </a:cubicBezTo>
                  <a:cubicBezTo>
                    <a:pt x="18354" y="2361"/>
                    <a:pt x="18477" y="2361"/>
                    <a:pt x="18558" y="2361"/>
                  </a:cubicBezTo>
                  <a:cubicBezTo>
                    <a:pt x="19697" y="2361"/>
                    <a:pt x="21203" y="2971"/>
                    <a:pt x="22221" y="3785"/>
                  </a:cubicBezTo>
                  <a:cubicBezTo>
                    <a:pt x="22465" y="3948"/>
                    <a:pt x="22506" y="4152"/>
                    <a:pt x="22506" y="4355"/>
                  </a:cubicBezTo>
                  <a:cubicBezTo>
                    <a:pt x="22546" y="4558"/>
                    <a:pt x="22424" y="4843"/>
                    <a:pt x="22221" y="5047"/>
                  </a:cubicBezTo>
                  <a:cubicBezTo>
                    <a:pt x="22017" y="5250"/>
                    <a:pt x="21773" y="5372"/>
                    <a:pt x="21610" y="5372"/>
                  </a:cubicBezTo>
                  <a:cubicBezTo>
                    <a:pt x="21529" y="5372"/>
                    <a:pt x="21488" y="5332"/>
                    <a:pt x="21407" y="5291"/>
                  </a:cubicBezTo>
                  <a:cubicBezTo>
                    <a:pt x="20837" y="4965"/>
                    <a:pt x="20023" y="4721"/>
                    <a:pt x="19087" y="4721"/>
                  </a:cubicBezTo>
                  <a:cubicBezTo>
                    <a:pt x="18395" y="4721"/>
                    <a:pt x="17622" y="4884"/>
                    <a:pt x="16849" y="5291"/>
                  </a:cubicBezTo>
                  <a:cubicBezTo>
                    <a:pt x="16035" y="5779"/>
                    <a:pt x="14692" y="6878"/>
                    <a:pt x="13552" y="7855"/>
                  </a:cubicBezTo>
                  <a:cubicBezTo>
                    <a:pt x="12372" y="8832"/>
                    <a:pt x="11436" y="9686"/>
                    <a:pt x="11436" y="9686"/>
                  </a:cubicBezTo>
                  <a:cubicBezTo>
                    <a:pt x="11355" y="9768"/>
                    <a:pt x="11314" y="9890"/>
                    <a:pt x="11314" y="10012"/>
                  </a:cubicBezTo>
                  <a:cubicBezTo>
                    <a:pt x="11355" y="10093"/>
                    <a:pt x="11436" y="10215"/>
                    <a:pt x="11558" y="10256"/>
                  </a:cubicBezTo>
                  <a:cubicBezTo>
                    <a:pt x="11558" y="10256"/>
                    <a:pt x="12087" y="10460"/>
                    <a:pt x="12738" y="10663"/>
                  </a:cubicBezTo>
                  <a:cubicBezTo>
                    <a:pt x="13064" y="10744"/>
                    <a:pt x="13389" y="10826"/>
                    <a:pt x="13674" y="10907"/>
                  </a:cubicBezTo>
                  <a:cubicBezTo>
                    <a:pt x="13959" y="10989"/>
                    <a:pt x="14203" y="11070"/>
                    <a:pt x="14407" y="11070"/>
                  </a:cubicBezTo>
                  <a:cubicBezTo>
                    <a:pt x="14529" y="11070"/>
                    <a:pt x="14651" y="11029"/>
                    <a:pt x="14814" y="10989"/>
                  </a:cubicBezTo>
                  <a:cubicBezTo>
                    <a:pt x="15343" y="10867"/>
                    <a:pt x="16320" y="10500"/>
                    <a:pt x="17256" y="10175"/>
                  </a:cubicBezTo>
                  <a:cubicBezTo>
                    <a:pt x="18232" y="9808"/>
                    <a:pt x="19209" y="9442"/>
                    <a:pt x="19779" y="9198"/>
                  </a:cubicBezTo>
                  <a:cubicBezTo>
                    <a:pt x="20104" y="9076"/>
                    <a:pt x="20389" y="8994"/>
                    <a:pt x="20593" y="8994"/>
                  </a:cubicBezTo>
                  <a:cubicBezTo>
                    <a:pt x="20878" y="8994"/>
                    <a:pt x="21040" y="9076"/>
                    <a:pt x="21163" y="9157"/>
                  </a:cubicBezTo>
                  <a:cubicBezTo>
                    <a:pt x="21244" y="9279"/>
                    <a:pt x="21285" y="9401"/>
                    <a:pt x="21325" y="9605"/>
                  </a:cubicBezTo>
                  <a:lnTo>
                    <a:pt x="21285" y="9768"/>
                  </a:lnTo>
                  <a:cubicBezTo>
                    <a:pt x="21285" y="9768"/>
                    <a:pt x="21244" y="9890"/>
                    <a:pt x="21163" y="10012"/>
                  </a:cubicBezTo>
                  <a:cubicBezTo>
                    <a:pt x="20878" y="10460"/>
                    <a:pt x="20064" y="11192"/>
                    <a:pt x="19209" y="11843"/>
                  </a:cubicBezTo>
                  <a:cubicBezTo>
                    <a:pt x="18354" y="12494"/>
                    <a:pt x="17418" y="13105"/>
                    <a:pt x="16849" y="13430"/>
                  </a:cubicBezTo>
                  <a:cubicBezTo>
                    <a:pt x="16767" y="13512"/>
                    <a:pt x="16523" y="13593"/>
                    <a:pt x="16157" y="13675"/>
                  </a:cubicBezTo>
                  <a:cubicBezTo>
                    <a:pt x="14936" y="13919"/>
                    <a:pt x="12657" y="14082"/>
                    <a:pt x="10663" y="14204"/>
                  </a:cubicBezTo>
                  <a:cubicBezTo>
                    <a:pt x="9686" y="14244"/>
                    <a:pt x="8791" y="14285"/>
                    <a:pt x="8139" y="14285"/>
                  </a:cubicBezTo>
                  <a:cubicBezTo>
                    <a:pt x="7739" y="14310"/>
                    <a:pt x="7416" y="14320"/>
                    <a:pt x="7226" y="14323"/>
                  </a:cubicBezTo>
                  <a:lnTo>
                    <a:pt x="7226" y="14323"/>
                  </a:lnTo>
                  <a:cubicBezTo>
                    <a:pt x="7086" y="14220"/>
                    <a:pt x="6707" y="13937"/>
                    <a:pt x="6227" y="13553"/>
                  </a:cubicBezTo>
                  <a:cubicBezTo>
                    <a:pt x="5291" y="12779"/>
                    <a:pt x="3866" y="11599"/>
                    <a:pt x="2686" y="10541"/>
                  </a:cubicBezTo>
                  <a:cubicBezTo>
                    <a:pt x="2116" y="9971"/>
                    <a:pt x="1587" y="9442"/>
                    <a:pt x="1221" y="9035"/>
                  </a:cubicBezTo>
                  <a:cubicBezTo>
                    <a:pt x="1017" y="8791"/>
                    <a:pt x="895" y="8628"/>
                    <a:pt x="814" y="8465"/>
                  </a:cubicBezTo>
                  <a:cubicBezTo>
                    <a:pt x="733" y="8384"/>
                    <a:pt x="733" y="8343"/>
                    <a:pt x="692" y="8262"/>
                  </a:cubicBezTo>
                  <a:lnTo>
                    <a:pt x="692" y="8221"/>
                  </a:lnTo>
                  <a:lnTo>
                    <a:pt x="674" y="8221"/>
                  </a:lnTo>
                  <a:cubicBezTo>
                    <a:pt x="784" y="8048"/>
                    <a:pt x="1093" y="7745"/>
                    <a:pt x="1506" y="7407"/>
                  </a:cubicBezTo>
                  <a:cubicBezTo>
                    <a:pt x="2157" y="6838"/>
                    <a:pt x="3093" y="6186"/>
                    <a:pt x="3988" y="5535"/>
                  </a:cubicBezTo>
                  <a:cubicBezTo>
                    <a:pt x="4884" y="4884"/>
                    <a:pt x="5698" y="4314"/>
                    <a:pt x="6227" y="3907"/>
                  </a:cubicBezTo>
                  <a:cubicBezTo>
                    <a:pt x="7488" y="2890"/>
                    <a:pt x="8628" y="2646"/>
                    <a:pt x="9889" y="1791"/>
                  </a:cubicBezTo>
                  <a:cubicBezTo>
                    <a:pt x="10256" y="1547"/>
                    <a:pt x="10622" y="1465"/>
                    <a:pt x="10948" y="1465"/>
                  </a:cubicBezTo>
                  <a:cubicBezTo>
                    <a:pt x="11232" y="1465"/>
                    <a:pt x="11477" y="1547"/>
                    <a:pt x="11639" y="1588"/>
                  </a:cubicBezTo>
                  <a:cubicBezTo>
                    <a:pt x="11721" y="1628"/>
                    <a:pt x="11802" y="1628"/>
                    <a:pt x="11843" y="1669"/>
                  </a:cubicBezTo>
                  <a:lnTo>
                    <a:pt x="11884" y="1669"/>
                  </a:lnTo>
                  <a:lnTo>
                    <a:pt x="11884" y="1710"/>
                  </a:lnTo>
                  <a:cubicBezTo>
                    <a:pt x="11928" y="1725"/>
                    <a:pt x="11978" y="1734"/>
                    <a:pt x="12030" y="1734"/>
                  </a:cubicBezTo>
                  <a:cubicBezTo>
                    <a:pt x="12119" y="1734"/>
                    <a:pt x="12213" y="1706"/>
                    <a:pt x="12291" y="1628"/>
                  </a:cubicBezTo>
                  <a:cubicBezTo>
                    <a:pt x="12372" y="1547"/>
                    <a:pt x="13105" y="896"/>
                    <a:pt x="13959" y="692"/>
                  </a:cubicBezTo>
                  <a:lnTo>
                    <a:pt x="14041" y="652"/>
                  </a:lnTo>
                  <a:close/>
                  <a:moveTo>
                    <a:pt x="13796" y="0"/>
                  </a:moveTo>
                  <a:cubicBezTo>
                    <a:pt x="12945" y="244"/>
                    <a:pt x="12275" y="760"/>
                    <a:pt x="11974" y="1005"/>
                  </a:cubicBezTo>
                  <a:lnTo>
                    <a:pt x="11974" y="1005"/>
                  </a:lnTo>
                  <a:cubicBezTo>
                    <a:pt x="11756" y="922"/>
                    <a:pt x="11398" y="814"/>
                    <a:pt x="10948" y="814"/>
                  </a:cubicBezTo>
                  <a:cubicBezTo>
                    <a:pt x="10500" y="814"/>
                    <a:pt x="10012" y="896"/>
                    <a:pt x="9482" y="1262"/>
                  </a:cubicBezTo>
                  <a:cubicBezTo>
                    <a:pt x="8384" y="1995"/>
                    <a:pt x="7163" y="2279"/>
                    <a:pt x="5820" y="3378"/>
                  </a:cubicBezTo>
                  <a:cubicBezTo>
                    <a:pt x="5169" y="3867"/>
                    <a:pt x="3866" y="4762"/>
                    <a:pt x="2686" y="5617"/>
                  </a:cubicBezTo>
                  <a:cubicBezTo>
                    <a:pt x="2116" y="6064"/>
                    <a:pt x="1547" y="6512"/>
                    <a:pt x="1058" y="6878"/>
                  </a:cubicBezTo>
                  <a:cubicBezTo>
                    <a:pt x="610" y="7285"/>
                    <a:pt x="244" y="7611"/>
                    <a:pt x="81" y="7936"/>
                  </a:cubicBezTo>
                  <a:cubicBezTo>
                    <a:pt x="41" y="8018"/>
                    <a:pt x="0" y="8099"/>
                    <a:pt x="0" y="8221"/>
                  </a:cubicBezTo>
                  <a:cubicBezTo>
                    <a:pt x="0" y="8343"/>
                    <a:pt x="41" y="8506"/>
                    <a:pt x="122" y="8628"/>
                  </a:cubicBezTo>
                  <a:cubicBezTo>
                    <a:pt x="326" y="9076"/>
                    <a:pt x="855" y="9686"/>
                    <a:pt x="1547" y="10337"/>
                  </a:cubicBezTo>
                  <a:cubicBezTo>
                    <a:pt x="3541" y="12332"/>
                    <a:pt x="6837" y="14896"/>
                    <a:pt x="6837" y="14936"/>
                  </a:cubicBezTo>
                  <a:cubicBezTo>
                    <a:pt x="6919" y="14977"/>
                    <a:pt x="7000" y="14977"/>
                    <a:pt x="7081" y="14977"/>
                  </a:cubicBezTo>
                  <a:cubicBezTo>
                    <a:pt x="7081" y="14977"/>
                    <a:pt x="9238" y="14977"/>
                    <a:pt x="11558" y="14814"/>
                  </a:cubicBezTo>
                  <a:cubicBezTo>
                    <a:pt x="12738" y="14773"/>
                    <a:pt x="13959" y="14651"/>
                    <a:pt x="14977" y="14529"/>
                  </a:cubicBezTo>
                  <a:cubicBezTo>
                    <a:pt x="15465" y="14489"/>
                    <a:pt x="15913" y="14407"/>
                    <a:pt x="16320" y="14326"/>
                  </a:cubicBezTo>
                  <a:cubicBezTo>
                    <a:pt x="16686" y="14244"/>
                    <a:pt x="16971" y="14163"/>
                    <a:pt x="17215" y="14041"/>
                  </a:cubicBezTo>
                  <a:cubicBezTo>
                    <a:pt x="17866" y="13634"/>
                    <a:pt x="19006" y="12861"/>
                    <a:pt x="19982" y="12087"/>
                  </a:cubicBezTo>
                  <a:cubicBezTo>
                    <a:pt x="20471" y="11680"/>
                    <a:pt x="20918" y="11274"/>
                    <a:pt x="21285" y="10907"/>
                  </a:cubicBezTo>
                  <a:cubicBezTo>
                    <a:pt x="21447" y="10744"/>
                    <a:pt x="21610" y="10541"/>
                    <a:pt x="21732" y="10378"/>
                  </a:cubicBezTo>
                  <a:cubicBezTo>
                    <a:pt x="21854" y="10215"/>
                    <a:pt x="21936" y="10053"/>
                    <a:pt x="21976" y="9849"/>
                  </a:cubicBezTo>
                  <a:cubicBezTo>
                    <a:pt x="21976" y="9768"/>
                    <a:pt x="21976" y="9686"/>
                    <a:pt x="21976" y="9605"/>
                  </a:cubicBezTo>
                  <a:cubicBezTo>
                    <a:pt x="21976" y="9239"/>
                    <a:pt x="21854" y="8913"/>
                    <a:pt x="21610" y="8669"/>
                  </a:cubicBezTo>
                  <a:cubicBezTo>
                    <a:pt x="21366" y="8425"/>
                    <a:pt x="21000" y="8343"/>
                    <a:pt x="20593" y="8343"/>
                  </a:cubicBezTo>
                  <a:cubicBezTo>
                    <a:pt x="20267" y="8343"/>
                    <a:pt x="19942" y="8425"/>
                    <a:pt x="19535" y="8547"/>
                  </a:cubicBezTo>
                  <a:cubicBezTo>
                    <a:pt x="18883" y="8832"/>
                    <a:pt x="17703" y="9279"/>
                    <a:pt x="16645" y="9686"/>
                  </a:cubicBezTo>
                  <a:cubicBezTo>
                    <a:pt x="16075" y="9890"/>
                    <a:pt x="15587" y="10053"/>
                    <a:pt x="15180" y="10175"/>
                  </a:cubicBezTo>
                  <a:cubicBezTo>
                    <a:pt x="14977" y="10256"/>
                    <a:pt x="14773" y="10297"/>
                    <a:pt x="14651" y="10337"/>
                  </a:cubicBezTo>
                  <a:cubicBezTo>
                    <a:pt x="14529" y="10378"/>
                    <a:pt x="14407" y="10378"/>
                    <a:pt x="14407" y="10378"/>
                  </a:cubicBezTo>
                  <a:cubicBezTo>
                    <a:pt x="14366" y="10378"/>
                    <a:pt x="14122" y="10337"/>
                    <a:pt x="13837" y="10256"/>
                  </a:cubicBezTo>
                  <a:cubicBezTo>
                    <a:pt x="13430" y="10175"/>
                    <a:pt x="12901" y="10012"/>
                    <a:pt x="12494" y="9849"/>
                  </a:cubicBezTo>
                  <a:cubicBezTo>
                    <a:pt x="12435" y="9831"/>
                    <a:pt x="12378" y="9814"/>
                    <a:pt x="12323" y="9796"/>
                  </a:cubicBezTo>
                  <a:lnTo>
                    <a:pt x="12323" y="9796"/>
                  </a:lnTo>
                  <a:cubicBezTo>
                    <a:pt x="12376" y="9750"/>
                    <a:pt x="12434" y="9699"/>
                    <a:pt x="12494" y="9646"/>
                  </a:cubicBezTo>
                  <a:cubicBezTo>
                    <a:pt x="13064" y="9117"/>
                    <a:pt x="13959" y="8384"/>
                    <a:pt x="14854" y="7651"/>
                  </a:cubicBezTo>
                  <a:cubicBezTo>
                    <a:pt x="15750" y="6919"/>
                    <a:pt x="16645" y="6227"/>
                    <a:pt x="17215" y="5901"/>
                  </a:cubicBezTo>
                  <a:cubicBezTo>
                    <a:pt x="17825" y="5535"/>
                    <a:pt x="18477" y="5372"/>
                    <a:pt x="19087" y="5372"/>
                  </a:cubicBezTo>
                  <a:cubicBezTo>
                    <a:pt x="19860" y="5372"/>
                    <a:pt x="20593" y="5617"/>
                    <a:pt x="21081" y="5901"/>
                  </a:cubicBezTo>
                  <a:cubicBezTo>
                    <a:pt x="21244" y="5983"/>
                    <a:pt x="21447" y="6024"/>
                    <a:pt x="21610" y="6024"/>
                  </a:cubicBezTo>
                  <a:cubicBezTo>
                    <a:pt x="22058" y="6024"/>
                    <a:pt x="22424" y="5820"/>
                    <a:pt x="22709" y="5495"/>
                  </a:cubicBezTo>
                  <a:cubicBezTo>
                    <a:pt x="22994" y="5210"/>
                    <a:pt x="23197" y="4803"/>
                    <a:pt x="23197" y="4355"/>
                  </a:cubicBezTo>
                  <a:cubicBezTo>
                    <a:pt x="23197" y="3948"/>
                    <a:pt x="23035" y="3541"/>
                    <a:pt x="22628" y="3215"/>
                  </a:cubicBezTo>
                  <a:cubicBezTo>
                    <a:pt x="21488" y="2361"/>
                    <a:pt x="19942" y="1710"/>
                    <a:pt x="18558" y="1710"/>
                  </a:cubicBezTo>
                  <a:lnTo>
                    <a:pt x="18192" y="1710"/>
                  </a:lnTo>
                  <a:cubicBezTo>
                    <a:pt x="17337" y="1787"/>
                    <a:pt x="16796" y="1931"/>
                    <a:pt x="16504" y="2036"/>
                  </a:cubicBezTo>
                  <a:lnTo>
                    <a:pt x="16504" y="2036"/>
                  </a:lnTo>
                  <a:cubicBezTo>
                    <a:pt x="16359" y="1821"/>
                    <a:pt x="16137" y="1493"/>
                    <a:pt x="15872" y="1181"/>
                  </a:cubicBezTo>
                  <a:cubicBezTo>
                    <a:pt x="15628" y="896"/>
                    <a:pt x="15343" y="611"/>
                    <a:pt x="15058" y="367"/>
                  </a:cubicBezTo>
                  <a:cubicBezTo>
                    <a:pt x="14773" y="163"/>
                    <a:pt x="14448" y="0"/>
                    <a:pt x="140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35"/>
            <p:cNvSpPr/>
            <p:nvPr/>
          </p:nvSpPr>
          <p:spPr>
            <a:xfrm>
              <a:off x="3444725" y="4365825"/>
              <a:ext cx="110925" cy="69225"/>
            </a:xfrm>
            <a:custGeom>
              <a:avLst/>
              <a:gdLst/>
              <a:ahLst/>
              <a:cxnLst/>
              <a:rect l="l" t="t" r="r" b="b"/>
              <a:pathLst>
                <a:path w="4437" h="2769" extrusionOk="0">
                  <a:moveTo>
                    <a:pt x="4038" y="1"/>
                  </a:moveTo>
                  <a:cubicBezTo>
                    <a:pt x="3980" y="1"/>
                    <a:pt x="3921" y="14"/>
                    <a:pt x="3866" y="41"/>
                  </a:cubicBezTo>
                  <a:lnTo>
                    <a:pt x="204" y="2158"/>
                  </a:lnTo>
                  <a:cubicBezTo>
                    <a:pt x="41" y="2239"/>
                    <a:pt x="0" y="2442"/>
                    <a:pt x="82" y="2605"/>
                  </a:cubicBezTo>
                  <a:cubicBezTo>
                    <a:pt x="136" y="2714"/>
                    <a:pt x="244" y="2768"/>
                    <a:pt x="359" y="2768"/>
                  </a:cubicBezTo>
                  <a:cubicBezTo>
                    <a:pt x="416" y="2768"/>
                    <a:pt x="475" y="2754"/>
                    <a:pt x="529" y="2727"/>
                  </a:cubicBezTo>
                  <a:lnTo>
                    <a:pt x="4233" y="611"/>
                  </a:lnTo>
                  <a:cubicBezTo>
                    <a:pt x="4396" y="530"/>
                    <a:pt x="4436" y="326"/>
                    <a:pt x="4355" y="163"/>
                  </a:cubicBezTo>
                  <a:cubicBezTo>
                    <a:pt x="4273" y="55"/>
                    <a:pt x="4156" y="1"/>
                    <a:pt x="40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35"/>
            <p:cNvSpPr/>
            <p:nvPr/>
          </p:nvSpPr>
          <p:spPr>
            <a:xfrm>
              <a:off x="3362300" y="4339625"/>
              <a:ext cx="85500" cy="62600"/>
            </a:xfrm>
            <a:custGeom>
              <a:avLst/>
              <a:gdLst/>
              <a:ahLst/>
              <a:cxnLst/>
              <a:rect l="l" t="t" r="r" b="b"/>
              <a:pathLst>
                <a:path w="3420" h="2504" extrusionOk="0">
                  <a:moveTo>
                    <a:pt x="3013" y="1"/>
                  </a:moveTo>
                  <a:cubicBezTo>
                    <a:pt x="2944" y="1"/>
                    <a:pt x="2873" y="24"/>
                    <a:pt x="2809" y="72"/>
                  </a:cubicBezTo>
                  <a:lnTo>
                    <a:pt x="204" y="1903"/>
                  </a:lnTo>
                  <a:cubicBezTo>
                    <a:pt x="41" y="1985"/>
                    <a:pt x="1" y="2188"/>
                    <a:pt x="123" y="2351"/>
                  </a:cubicBezTo>
                  <a:cubicBezTo>
                    <a:pt x="172" y="2450"/>
                    <a:pt x="281" y="2503"/>
                    <a:pt x="387" y="2503"/>
                  </a:cubicBezTo>
                  <a:cubicBezTo>
                    <a:pt x="455" y="2503"/>
                    <a:pt x="522" y="2481"/>
                    <a:pt x="571" y="2432"/>
                  </a:cubicBezTo>
                  <a:lnTo>
                    <a:pt x="3216" y="601"/>
                  </a:lnTo>
                  <a:cubicBezTo>
                    <a:pt x="3379" y="520"/>
                    <a:pt x="3419" y="275"/>
                    <a:pt x="3297" y="153"/>
                  </a:cubicBezTo>
                  <a:cubicBezTo>
                    <a:pt x="3223" y="55"/>
                    <a:pt x="3120" y="1"/>
                    <a:pt x="30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35"/>
            <p:cNvSpPr/>
            <p:nvPr/>
          </p:nvSpPr>
          <p:spPr>
            <a:xfrm>
              <a:off x="2535150" y="3264975"/>
              <a:ext cx="1519025" cy="2054400"/>
            </a:xfrm>
            <a:custGeom>
              <a:avLst/>
              <a:gdLst/>
              <a:ahLst/>
              <a:cxnLst/>
              <a:rect l="l" t="t" r="r" b="b"/>
              <a:pathLst>
                <a:path w="60761" h="82176" extrusionOk="0">
                  <a:moveTo>
                    <a:pt x="12494" y="0"/>
                  </a:moveTo>
                  <a:lnTo>
                    <a:pt x="6064" y="11680"/>
                  </a:lnTo>
                  <a:cubicBezTo>
                    <a:pt x="6064" y="11680"/>
                    <a:pt x="2360" y="16686"/>
                    <a:pt x="1180" y="20593"/>
                  </a:cubicBezTo>
                  <a:cubicBezTo>
                    <a:pt x="0" y="24541"/>
                    <a:pt x="1465" y="30198"/>
                    <a:pt x="1831" y="31500"/>
                  </a:cubicBezTo>
                  <a:cubicBezTo>
                    <a:pt x="2238" y="32802"/>
                    <a:pt x="23238" y="74151"/>
                    <a:pt x="25476" y="78220"/>
                  </a:cubicBezTo>
                  <a:cubicBezTo>
                    <a:pt x="27137" y="81239"/>
                    <a:pt x="28931" y="82175"/>
                    <a:pt x="30495" y="82175"/>
                  </a:cubicBezTo>
                  <a:cubicBezTo>
                    <a:pt x="31039" y="82175"/>
                    <a:pt x="31556" y="82062"/>
                    <a:pt x="32029" y="81883"/>
                  </a:cubicBezTo>
                  <a:cubicBezTo>
                    <a:pt x="33860" y="81232"/>
                    <a:pt x="54982" y="66133"/>
                    <a:pt x="55796" y="65360"/>
                  </a:cubicBezTo>
                  <a:cubicBezTo>
                    <a:pt x="56569" y="64587"/>
                    <a:pt x="60110" y="61575"/>
                    <a:pt x="60110" y="61575"/>
                  </a:cubicBezTo>
                  <a:cubicBezTo>
                    <a:pt x="60110" y="61575"/>
                    <a:pt x="60761" y="57343"/>
                    <a:pt x="57871" y="55145"/>
                  </a:cubicBezTo>
                  <a:cubicBezTo>
                    <a:pt x="56465" y="54056"/>
                    <a:pt x="55406" y="53776"/>
                    <a:pt x="54689" y="53776"/>
                  </a:cubicBezTo>
                  <a:cubicBezTo>
                    <a:pt x="53933" y="53776"/>
                    <a:pt x="53557" y="54087"/>
                    <a:pt x="53557" y="54087"/>
                  </a:cubicBezTo>
                  <a:lnTo>
                    <a:pt x="35203" y="59052"/>
                  </a:lnTo>
                  <a:cubicBezTo>
                    <a:pt x="35203" y="59052"/>
                    <a:pt x="24825" y="23360"/>
                    <a:pt x="23645" y="16523"/>
                  </a:cubicBezTo>
                  <a:cubicBezTo>
                    <a:pt x="22465" y="9727"/>
                    <a:pt x="24296" y="10093"/>
                    <a:pt x="20633" y="6430"/>
                  </a:cubicBezTo>
                  <a:cubicBezTo>
                    <a:pt x="16930" y="2768"/>
                    <a:pt x="12494" y="0"/>
                    <a:pt x="124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35"/>
            <p:cNvSpPr/>
            <p:nvPr/>
          </p:nvSpPr>
          <p:spPr>
            <a:xfrm>
              <a:off x="2553450" y="3316850"/>
              <a:ext cx="1490550" cy="2002325"/>
            </a:xfrm>
            <a:custGeom>
              <a:avLst/>
              <a:gdLst/>
              <a:ahLst/>
              <a:cxnLst/>
              <a:rect l="l" t="t" r="r" b="b"/>
              <a:pathLst>
                <a:path w="59622" h="80093" extrusionOk="0">
                  <a:moveTo>
                    <a:pt x="10623" y="1"/>
                  </a:moveTo>
                  <a:lnTo>
                    <a:pt x="5332" y="9605"/>
                  </a:lnTo>
                  <a:cubicBezTo>
                    <a:pt x="5332" y="9605"/>
                    <a:pt x="1628" y="14611"/>
                    <a:pt x="448" y="18518"/>
                  </a:cubicBezTo>
                  <a:cubicBezTo>
                    <a:pt x="123" y="19658"/>
                    <a:pt x="1" y="20878"/>
                    <a:pt x="1" y="22099"/>
                  </a:cubicBezTo>
                  <a:cubicBezTo>
                    <a:pt x="1" y="25314"/>
                    <a:pt x="815" y="28489"/>
                    <a:pt x="1099" y="29425"/>
                  </a:cubicBezTo>
                  <a:cubicBezTo>
                    <a:pt x="1222" y="29750"/>
                    <a:pt x="2442" y="32233"/>
                    <a:pt x="4274" y="35936"/>
                  </a:cubicBezTo>
                  <a:cubicBezTo>
                    <a:pt x="4477" y="36303"/>
                    <a:pt x="4640" y="36710"/>
                    <a:pt x="4844" y="37076"/>
                  </a:cubicBezTo>
                  <a:cubicBezTo>
                    <a:pt x="5088" y="37524"/>
                    <a:pt x="5291" y="38012"/>
                    <a:pt x="5535" y="38460"/>
                  </a:cubicBezTo>
                  <a:cubicBezTo>
                    <a:pt x="5576" y="38582"/>
                    <a:pt x="5658" y="38663"/>
                    <a:pt x="5698" y="38785"/>
                  </a:cubicBezTo>
                  <a:cubicBezTo>
                    <a:pt x="7977" y="43384"/>
                    <a:pt x="10907" y="49082"/>
                    <a:pt x="13716" y="54698"/>
                  </a:cubicBezTo>
                  <a:lnTo>
                    <a:pt x="13878" y="54576"/>
                  </a:lnTo>
                  <a:cubicBezTo>
                    <a:pt x="13878" y="54576"/>
                    <a:pt x="14163" y="55308"/>
                    <a:pt x="14652" y="56489"/>
                  </a:cubicBezTo>
                  <a:cubicBezTo>
                    <a:pt x="19291" y="65645"/>
                    <a:pt x="23605" y="74029"/>
                    <a:pt x="24663" y="76023"/>
                  </a:cubicBezTo>
                  <a:cubicBezTo>
                    <a:pt x="26006" y="77855"/>
                    <a:pt x="27308" y="79279"/>
                    <a:pt x="28448" y="79889"/>
                  </a:cubicBezTo>
                  <a:cubicBezTo>
                    <a:pt x="28936" y="80052"/>
                    <a:pt x="29343" y="80093"/>
                    <a:pt x="29791" y="80093"/>
                  </a:cubicBezTo>
                  <a:cubicBezTo>
                    <a:pt x="29994" y="80093"/>
                    <a:pt x="30198" y="80093"/>
                    <a:pt x="30361" y="80052"/>
                  </a:cubicBezTo>
                  <a:cubicBezTo>
                    <a:pt x="30401" y="80052"/>
                    <a:pt x="30442" y="80052"/>
                    <a:pt x="30442" y="80012"/>
                  </a:cubicBezTo>
                  <a:cubicBezTo>
                    <a:pt x="35814" y="76634"/>
                    <a:pt x="54372" y="63977"/>
                    <a:pt x="55064" y="63285"/>
                  </a:cubicBezTo>
                  <a:cubicBezTo>
                    <a:pt x="55308" y="63041"/>
                    <a:pt x="55878" y="62512"/>
                    <a:pt x="56529" y="61942"/>
                  </a:cubicBezTo>
                  <a:cubicBezTo>
                    <a:pt x="56773" y="61738"/>
                    <a:pt x="57058" y="61494"/>
                    <a:pt x="57302" y="61250"/>
                  </a:cubicBezTo>
                  <a:cubicBezTo>
                    <a:pt x="57750" y="60884"/>
                    <a:pt x="58157" y="60558"/>
                    <a:pt x="58482" y="60273"/>
                  </a:cubicBezTo>
                  <a:cubicBezTo>
                    <a:pt x="58849" y="59948"/>
                    <a:pt x="59133" y="59704"/>
                    <a:pt x="59296" y="59582"/>
                  </a:cubicBezTo>
                  <a:cubicBezTo>
                    <a:pt x="59337" y="59500"/>
                    <a:pt x="59378" y="59500"/>
                    <a:pt x="59378" y="59500"/>
                  </a:cubicBezTo>
                  <a:cubicBezTo>
                    <a:pt x="59378" y="59459"/>
                    <a:pt x="59622" y="58035"/>
                    <a:pt x="59215" y="56407"/>
                  </a:cubicBezTo>
                  <a:cubicBezTo>
                    <a:pt x="51849" y="59337"/>
                    <a:pt x="36709" y="65401"/>
                    <a:pt x="35814" y="66297"/>
                  </a:cubicBezTo>
                  <a:cubicBezTo>
                    <a:pt x="35570" y="66541"/>
                    <a:pt x="35407" y="66622"/>
                    <a:pt x="35285" y="66622"/>
                  </a:cubicBezTo>
                  <a:cubicBezTo>
                    <a:pt x="34837" y="66622"/>
                    <a:pt x="35244" y="64954"/>
                    <a:pt x="35244" y="63081"/>
                  </a:cubicBezTo>
                  <a:cubicBezTo>
                    <a:pt x="35244" y="62715"/>
                    <a:pt x="35163" y="62552"/>
                    <a:pt x="35000" y="62552"/>
                  </a:cubicBezTo>
                  <a:cubicBezTo>
                    <a:pt x="34227" y="62552"/>
                    <a:pt x="31622" y="67395"/>
                    <a:pt x="31134" y="68616"/>
                  </a:cubicBezTo>
                  <a:cubicBezTo>
                    <a:pt x="31052" y="68779"/>
                    <a:pt x="30971" y="68861"/>
                    <a:pt x="30890" y="68861"/>
                  </a:cubicBezTo>
                  <a:cubicBezTo>
                    <a:pt x="30239" y="68861"/>
                    <a:pt x="29180" y="64221"/>
                    <a:pt x="28773" y="62186"/>
                  </a:cubicBezTo>
                  <a:cubicBezTo>
                    <a:pt x="28366" y="59907"/>
                    <a:pt x="21489" y="42285"/>
                    <a:pt x="19413" y="34105"/>
                  </a:cubicBezTo>
                  <a:cubicBezTo>
                    <a:pt x="17378" y="25884"/>
                    <a:pt x="13756" y="6105"/>
                    <a:pt x="11518" y="1629"/>
                  </a:cubicBezTo>
                  <a:cubicBezTo>
                    <a:pt x="11274" y="1100"/>
                    <a:pt x="10948" y="571"/>
                    <a:pt x="10623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35"/>
            <p:cNvSpPr/>
            <p:nvPr/>
          </p:nvSpPr>
          <p:spPr>
            <a:xfrm>
              <a:off x="2545325" y="3256325"/>
              <a:ext cx="1502750" cy="2072025"/>
            </a:xfrm>
            <a:custGeom>
              <a:avLst/>
              <a:gdLst/>
              <a:ahLst/>
              <a:cxnLst/>
              <a:rect l="l" t="t" r="r" b="b"/>
              <a:pathLst>
                <a:path w="60110" h="82881" extrusionOk="0">
                  <a:moveTo>
                    <a:pt x="12072" y="1"/>
                  </a:moveTo>
                  <a:cubicBezTo>
                    <a:pt x="11960" y="1"/>
                    <a:pt x="11855" y="63"/>
                    <a:pt x="11802" y="143"/>
                  </a:cubicBezTo>
                  <a:cubicBezTo>
                    <a:pt x="11680" y="306"/>
                    <a:pt x="11721" y="509"/>
                    <a:pt x="11884" y="631"/>
                  </a:cubicBezTo>
                  <a:cubicBezTo>
                    <a:pt x="11884" y="631"/>
                    <a:pt x="11965" y="672"/>
                    <a:pt x="12087" y="753"/>
                  </a:cubicBezTo>
                  <a:cubicBezTo>
                    <a:pt x="12982" y="1323"/>
                    <a:pt x="16767" y="3846"/>
                    <a:pt x="19982" y="7021"/>
                  </a:cubicBezTo>
                  <a:cubicBezTo>
                    <a:pt x="20878" y="7916"/>
                    <a:pt x="21447" y="8567"/>
                    <a:pt x="21773" y="9137"/>
                  </a:cubicBezTo>
                  <a:cubicBezTo>
                    <a:pt x="22017" y="9544"/>
                    <a:pt x="22180" y="9910"/>
                    <a:pt x="22261" y="10276"/>
                  </a:cubicBezTo>
                  <a:cubicBezTo>
                    <a:pt x="22506" y="11457"/>
                    <a:pt x="22221" y="13084"/>
                    <a:pt x="22912" y="16951"/>
                  </a:cubicBezTo>
                  <a:cubicBezTo>
                    <a:pt x="23197" y="18660"/>
                    <a:pt x="24052" y="22201"/>
                    <a:pt x="25192" y="26515"/>
                  </a:cubicBezTo>
                  <a:cubicBezTo>
                    <a:pt x="28610" y="39416"/>
                    <a:pt x="34470" y="59520"/>
                    <a:pt x="34470" y="59520"/>
                  </a:cubicBezTo>
                  <a:cubicBezTo>
                    <a:pt x="34502" y="59647"/>
                    <a:pt x="34608" y="59749"/>
                    <a:pt x="34750" y="59749"/>
                  </a:cubicBezTo>
                  <a:cubicBezTo>
                    <a:pt x="34790" y="59749"/>
                    <a:pt x="34833" y="59741"/>
                    <a:pt x="34877" y="59723"/>
                  </a:cubicBezTo>
                  <a:lnTo>
                    <a:pt x="53232" y="54758"/>
                  </a:lnTo>
                  <a:lnTo>
                    <a:pt x="53354" y="54677"/>
                  </a:lnTo>
                  <a:cubicBezTo>
                    <a:pt x="53395" y="54677"/>
                    <a:pt x="53720" y="54433"/>
                    <a:pt x="54290" y="54433"/>
                  </a:cubicBezTo>
                  <a:cubicBezTo>
                    <a:pt x="54941" y="54433"/>
                    <a:pt x="55918" y="54677"/>
                    <a:pt x="57261" y="55735"/>
                  </a:cubicBezTo>
                  <a:cubicBezTo>
                    <a:pt x="58197" y="56468"/>
                    <a:pt x="58726" y="57404"/>
                    <a:pt x="59051" y="58340"/>
                  </a:cubicBezTo>
                  <a:cubicBezTo>
                    <a:pt x="59377" y="59276"/>
                    <a:pt x="59418" y="60212"/>
                    <a:pt x="59418" y="60863"/>
                  </a:cubicBezTo>
                  <a:cubicBezTo>
                    <a:pt x="59418" y="61148"/>
                    <a:pt x="59418" y="61433"/>
                    <a:pt x="59418" y="61596"/>
                  </a:cubicBezTo>
                  <a:cubicBezTo>
                    <a:pt x="59418" y="61642"/>
                    <a:pt x="59404" y="61689"/>
                    <a:pt x="59393" y="61728"/>
                  </a:cubicBezTo>
                  <a:lnTo>
                    <a:pt x="59393" y="61728"/>
                  </a:lnTo>
                  <a:cubicBezTo>
                    <a:pt x="59128" y="61957"/>
                    <a:pt x="58403" y="62585"/>
                    <a:pt x="57627" y="63264"/>
                  </a:cubicBezTo>
                  <a:cubicBezTo>
                    <a:pt x="56650" y="64119"/>
                    <a:pt x="55552" y="65055"/>
                    <a:pt x="55145" y="65462"/>
                  </a:cubicBezTo>
                  <a:cubicBezTo>
                    <a:pt x="55104" y="65502"/>
                    <a:pt x="54982" y="65584"/>
                    <a:pt x="54778" y="65747"/>
                  </a:cubicBezTo>
                  <a:cubicBezTo>
                    <a:pt x="53313" y="66886"/>
                    <a:pt x="47901" y="70793"/>
                    <a:pt x="42651" y="74497"/>
                  </a:cubicBezTo>
                  <a:cubicBezTo>
                    <a:pt x="40005" y="76328"/>
                    <a:pt x="37441" y="78119"/>
                    <a:pt x="35406" y="79502"/>
                  </a:cubicBezTo>
                  <a:cubicBezTo>
                    <a:pt x="34389" y="80194"/>
                    <a:pt x="33494" y="80764"/>
                    <a:pt x="32843" y="81171"/>
                  </a:cubicBezTo>
                  <a:cubicBezTo>
                    <a:pt x="32476" y="81374"/>
                    <a:pt x="32191" y="81578"/>
                    <a:pt x="31988" y="81700"/>
                  </a:cubicBezTo>
                  <a:cubicBezTo>
                    <a:pt x="31744" y="81822"/>
                    <a:pt x="31581" y="81903"/>
                    <a:pt x="31500" y="81944"/>
                  </a:cubicBezTo>
                  <a:cubicBezTo>
                    <a:pt x="31093" y="82066"/>
                    <a:pt x="30604" y="82188"/>
                    <a:pt x="30116" y="82188"/>
                  </a:cubicBezTo>
                  <a:cubicBezTo>
                    <a:pt x="29383" y="82188"/>
                    <a:pt x="28610" y="81985"/>
                    <a:pt x="27796" y="81415"/>
                  </a:cubicBezTo>
                  <a:cubicBezTo>
                    <a:pt x="27023" y="80845"/>
                    <a:pt x="26168" y="79909"/>
                    <a:pt x="25354" y="78404"/>
                  </a:cubicBezTo>
                  <a:cubicBezTo>
                    <a:pt x="24255" y="76369"/>
                    <a:pt x="18436" y="65014"/>
                    <a:pt x="12860" y="54026"/>
                  </a:cubicBezTo>
                  <a:cubicBezTo>
                    <a:pt x="10093" y="48532"/>
                    <a:pt x="7366" y="43119"/>
                    <a:pt x="5291" y="38968"/>
                  </a:cubicBezTo>
                  <a:cubicBezTo>
                    <a:pt x="4273" y="36933"/>
                    <a:pt x="3378" y="35183"/>
                    <a:pt x="2767" y="33921"/>
                  </a:cubicBezTo>
                  <a:cubicBezTo>
                    <a:pt x="2483" y="33270"/>
                    <a:pt x="2238" y="32782"/>
                    <a:pt x="2035" y="32416"/>
                  </a:cubicBezTo>
                  <a:cubicBezTo>
                    <a:pt x="1953" y="32212"/>
                    <a:pt x="1913" y="32049"/>
                    <a:pt x="1831" y="31968"/>
                  </a:cubicBezTo>
                  <a:cubicBezTo>
                    <a:pt x="1791" y="31846"/>
                    <a:pt x="1750" y="31765"/>
                    <a:pt x="1750" y="31765"/>
                  </a:cubicBezTo>
                  <a:cubicBezTo>
                    <a:pt x="1506" y="30828"/>
                    <a:pt x="651" y="27654"/>
                    <a:pt x="651" y="24520"/>
                  </a:cubicBezTo>
                  <a:cubicBezTo>
                    <a:pt x="651" y="23299"/>
                    <a:pt x="773" y="22119"/>
                    <a:pt x="1099" y="21061"/>
                  </a:cubicBezTo>
                  <a:cubicBezTo>
                    <a:pt x="1669" y="19148"/>
                    <a:pt x="2890" y="16910"/>
                    <a:pt x="3948" y="15201"/>
                  </a:cubicBezTo>
                  <a:cubicBezTo>
                    <a:pt x="4477" y="14346"/>
                    <a:pt x="4965" y="13573"/>
                    <a:pt x="5331" y="13044"/>
                  </a:cubicBezTo>
                  <a:cubicBezTo>
                    <a:pt x="5494" y="12800"/>
                    <a:pt x="5657" y="12596"/>
                    <a:pt x="5779" y="12433"/>
                  </a:cubicBezTo>
                  <a:cubicBezTo>
                    <a:pt x="5860" y="12311"/>
                    <a:pt x="5901" y="12230"/>
                    <a:pt x="5901" y="12230"/>
                  </a:cubicBezTo>
                  <a:cubicBezTo>
                    <a:pt x="6023" y="12067"/>
                    <a:pt x="5983" y="11864"/>
                    <a:pt x="5860" y="11741"/>
                  </a:cubicBezTo>
                  <a:cubicBezTo>
                    <a:pt x="5793" y="11708"/>
                    <a:pt x="5719" y="11688"/>
                    <a:pt x="5646" y="11688"/>
                  </a:cubicBezTo>
                  <a:cubicBezTo>
                    <a:pt x="5543" y="11688"/>
                    <a:pt x="5444" y="11728"/>
                    <a:pt x="5372" y="11823"/>
                  </a:cubicBezTo>
                  <a:cubicBezTo>
                    <a:pt x="5372" y="11823"/>
                    <a:pt x="1669" y="16829"/>
                    <a:pt x="448" y="20858"/>
                  </a:cubicBezTo>
                  <a:cubicBezTo>
                    <a:pt x="122" y="21997"/>
                    <a:pt x="0" y="23259"/>
                    <a:pt x="0" y="24520"/>
                  </a:cubicBezTo>
                  <a:cubicBezTo>
                    <a:pt x="0" y="27776"/>
                    <a:pt x="814" y="30991"/>
                    <a:pt x="1099" y="31927"/>
                  </a:cubicBezTo>
                  <a:cubicBezTo>
                    <a:pt x="1140" y="32009"/>
                    <a:pt x="1180" y="32090"/>
                    <a:pt x="1221" y="32212"/>
                  </a:cubicBezTo>
                  <a:cubicBezTo>
                    <a:pt x="1628" y="33148"/>
                    <a:pt x="3174" y="36241"/>
                    <a:pt x="5291" y="40474"/>
                  </a:cubicBezTo>
                  <a:cubicBezTo>
                    <a:pt x="11599" y="53131"/>
                    <a:pt x="23157" y="75758"/>
                    <a:pt x="24785" y="78729"/>
                  </a:cubicBezTo>
                  <a:cubicBezTo>
                    <a:pt x="25598" y="80276"/>
                    <a:pt x="26494" y="81293"/>
                    <a:pt x="27430" y="81944"/>
                  </a:cubicBezTo>
                  <a:cubicBezTo>
                    <a:pt x="28325" y="82595"/>
                    <a:pt x="29261" y="82880"/>
                    <a:pt x="30116" y="82880"/>
                  </a:cubicBezTo>
                  <a:cubicBezTo>
                    <a:pt x="30686" y="82880"/>
                    <a:pt x="31255" y="82758"/>
                    <a:pt x="31744" y="82555"/>
                  </a:cubicBezTo>
                  <a:cubicBezTo>
                    <a:pt x="31907" y="82514"/>
                    <a:pt x="32110" y="82392"/>
                    <a:pt x="32354" y="82270"/>
                  </a:cubicBezTo>
                  <a:cubicBezTo>
                    <a:pt x="33331" y="81700"/>
                    <a:pt x="35203" y="80438"/>
                    <a:pt x="37523" y="78892"/>
                  </a:cubicBezTo>
                  <a:cubicBezTo>
                    <a:pt x="40982" y="76531"/>
                    <a:pt x="45337" y="73438"/>
                    <a:pt x="48918" y="70875"/>
                  </a:cubicBezTo>
                  <a:cubicBezTo>
                    <a:pt x="50709" y="69572"/>
                    <a:pt x="52296" y="68433"/>
                    <a:pt x="53517" y="67578"/>
                  </a:cubicBezTo>
                  <a:cubicBezTo>
                    <a:pt x="54086" y="67130"/>
                    <a:pt x="54575" y="66764"/>
                    <a:pt x="54941" y="66520"/>
                  </a:cubicBezTo>
                  <a:cubicBezTo>
                    <a:pt x="55104" y="66357"/>
                    <a:pt x="55267" y="66235"/>
                    <a:pt x="55389" y="66154"/>
                  </a:cubicBezTo>
                  <a:cubicBezTo>
                    <a:pt x="55470" y="66072"/>
                    <a:pt x="55552" y="65991"/>
                    <a:pt x="55633" y="65950"/>
                  </a:cubicBezTo>
                  <a:cubicBezTo>
                    <a:pt x="55999" y="65584"/>
                    <a:pt x="57098" y="64607"/>
                    <a:pt x="58075" y="63753"/>
                  </a:cubicBezTo>
                  <a:cubicBezTo>
                    <a:pt x="59051" y="62898"/>
                    <a:pt x="59947" y="62165"/>
                    <a:pt x="59947" y="62165"/>
                  </a:cubicBezTo>
                  <a:cubicBezTo>
                    <a:pt x="59988" y="62125"/>
                    <a:pt x="60028" y="62043"/>
                    <a:pt x="60028" y="61962"/>
                  </a:cubicBezTo>
                  <a:cubicBezTo>
                    <a:pt x="60069" y="61962"/>
                    <a:pt x="60110" y="61514"/>
                    <a:pt x="60110" y="60863"/>
                  </a:cubicBezTo>
                  <a:cubicBezTo>
                    <a:pt x="60110" y="60130"/>
                    <a:pt x="60028" y="59154"/>
                    <a:pt x="59703" y="58096"/>
                  </a:cubicBezTo>
                  <a:cubicBezTo>
                    <a:pt x="59336" y="57078"/>
                    <a:pt x="58726" y="56020"/>
                    <a:pt x="57708" y="55206"/>
                  </a:cubicBezTo>
                  <a:cubicBezTo>
                    <a:pt x="56243" y="54107"/>
                    <a:pt x="55104" y="53782"/>
                    <a:pt x="54290" y="53782"/>
                  </a:cubicBezTo>
                  <a:cubicBezTo>
                    <a:pt x="53490" y="53782"/>
                    <a:pt x="53047" y="54067"/>
                    <a:pt x="52960" y="54137"/>
                  </a:cubicBezTo>
                  <a:lnTo>
                    <a:pt x="52960" y="54137"/>
                  </a:lnTo>
                  <a:lnTo>
                    <a:pt x="35024" y="58978"/>
                  </a:lnTo>
                  <a:lnTo>
                    <a:pt x="35024" y="58978"/>
                  </a:lnTo>
                  <a:cubicBezTo>
                    <a:pt x="34948" y="58714"/>
                    <a:pt x="34829" y="58302"/>
                    <a:pt x="34674" y="57770"/>
                  </a:cubicBezTo>
                  <a:cubicBezTo>
                    <a:pt x="33657" y="54311"/>
                    <a:pt x="31133" y="45561"/>
                    <a:pt x="28732" y="36933"/>
                  </a:cubicBezTo>
                  <a:cubicBezTo>
                    <a:pt x="26331" y="28305"/>
                    <a:pt x="24052" y="19759"/>
                    <a:pt x="23564" y="16829"/>
                  </a:cubicBezTo>
                  <a:cubicBezTo>
                    <a:pt x="22994" y="13451"/>
                    <a:pt x="23157" y="11904"/>
                    <a:pt x="22994" y="10602"/>
                  </a:cubicBezTo>
                  <a:cubicBezTo>
                    <a:pt x="22912" y="9991"/>
                    <a:pt x="22750" y="9381"/>
                    <a:pt x="22343" y="8771"/>
                  </a:cubicBezTo>
                  <a:cubicBezTo>
                    <a:pt x="21976" y="8160"/>
                    <a:pt x="21366" y="7468"/>
                    <a:pt x="20430" y="6532"/>
                  </a:cubicBezTo>
                  <a:cubicBezTo>
                    <a:pt x="16727" y="2829"/>
                    <a:pt x="12250" y="61"/>
                    <a:pt x="12250" y="61"/>
                  </a:cubicBezTo>
                  <a:cubicBezTo>
                    <a:pt x="12193" y="19"/>
                    <a:pt x="12131" y="1"/>
                    <a:pt x="12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35"/>
            <p:cNvSpPr/>
            <p:nvPr/>
          </p:nvSpPr>
          <p:spPr>
            <a:xfrm>
              <a:off x="3802850" y="4638300"/>
              <a:ext cx="175025" cy="233225"/>
            </a:xfrm>
            <a:custGeom>
              <a:avLst/>
              <a:gdLst/>
              <a:ahLst/>
              <a:cxnLst/>
              <a:rect l="l" t="t" r="r" b="b"/>
              <a:pathLst>
                <a:path w="7001" h="9329" extrusionOk="0">
                  <a:moveTo>
                    <a:pt x="331" y="1"/>
                  </a:moveTo>
                  <a:cubicBezTo>
                    <a:pt x="164" y="1"/>
                    <a:pt x="36" y="116"/>
                    <a:pt x="1" y="293"/>
                  </a:cubicBezTo>
                  <a:cubicBezTo>
                    <a:pt x="1" y="456"/>
                    <a:pt x="123" y="619"/>
                    <a:pt x="326" y="660"/>
                  </a:cubicBezTo>
                  <a:cubicBezTo>
                    <a:pt x="448" y="700"/>
                    <a:pt x="1913" y="904"/>
                    <a:pt x="3297" y="2084"/>
                  </a:cubicBezTo>
                  <a:cubicBezTo>
                    <a:pt x="4721" y="3224"/>
                    <a:pt x="6146" y="5258"/>
                    <a:pt x="6309" y="9003"/>
                  </a:cubicBezTo>
                  <a:cubicBezTo>
                    <a:pt x="6309" y="9206"/>
                    <a:pt x="6471" y="9328"/>
                    <a:pt x="6675" y="9328"/>
                  </a:cubicBezTo>
                  <a:cubicBezTo>
                    <a:pt x="6838" y="9328"/>
                    <a:pt x="7001" y="9165"/>
                    <a:pt x="7001" y="8962"/>
                  </a:cubicBezTo>
                  <a:cubicBezTo>
                    <a:pt x="6838" y="4933"/>
                    <a:pt x="5210" y="2654"/>
                    <a:pt x="3582" y="1433"/>
                  </a:cubicBezTo>
                  <a:cubicBezTo>
                    <a:pt x="1995" y="212"/>
                    <a:pt x="448" y="8"/>
                    <a:pt x="408" y="8"/>
                  </a:cubicBezTo>
                  <a:cubicBezTo>
                    <a:pt x="381" y="3"/>
                    <a:pt x="356" y="1"/>
                    <a:pt x="3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35"/>
            <p:cNvSpPr/>
            <p:nvPr/>
          </p:nvSpPr>
          <p:spPr>
            <a:xfrm>
              <a:off x="975425" y="2808800"/>
              <a:ext cx="1312500" cy="2649775"/>
            </a:xfrm>
            <a:custGeom>
              <a:avLst/>
              <a:gdLst/>
              <a:ahLst/>
              <a:cxnLst/>
              <a:rect l="l" t="t" r="r" b="b"/>
              <a:pathLst>
                <a:path w="52500" h="105991" extrusionOk="0">
                  <a:moveTo>
                    <a:pt x="1258" y="1"/>
                  </a:moveTo>
                  <a:cubicBezTo>
                    <a:pt x="1053" y="1"/>
                    <a:pt x="936" y="15"/>
                    <a:pt x="936" y="15"/>
                  </a:cubicBezTo>
                  <a:lnTo>
                    <a:pt x="0" y="2579"/>
                  </a:lnTo>
                  <a:lnTo>
                    <a:pt x="15180" y="44009"/>
                  </a:lnTo>
                  <a:lnTo>
                    <a:pt x="49488" y="105990"/>
                  </a:lnTo>
                  <a:lnTo>
                    <a:pt x="52500" y="105990"/>
                  </a:lnTo>
                  <a:cubicBezTo>
                    <a:pt x="47860" y="97281"/>
                    <a:pt x="22140" y="49218"/>
                    <a:pt x="21244" y="47061"/>
                  </a:cubicBezTo>
                  <a:cubicBezTo>
                    <a:pt x="20308" y="44660"/>
                    <a:pt x="18843" y="44660"/>
                    <a:pt x="18355" y="43683"/>
                  </a:cubicBezTo>
                  <a:cubicBezTo>
                    <a:pt x="17907" y="42747"/>
                    <a:pt x="18518" y="38555"/>
                    <a:pt x="18355" y="35869"/>
                  </a:cubicBezTo>
                  <a:cubicBezTo>
                    <a:pt x="18233" y="33142"/>
                    <a:pt x="9401" y="7869"/>
                    <a:pt x="7000" y="3718"/>
                  </a:cubicBezTo>
                  <a:cubicBezTo>
                    <a:pt x="5059" y="304"/>
                    <a:pt x="2208" y="1"/>
                    <a:pt x="12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35"/>
            <p:cNvSpPr/>
            <p:nvPr/>
          </p:nvSpPr>
          <p:spPr>
            <a:xfrm>
              <a:off x="966275" y="2801025"/>
              <a:ext cx="1330800" cy="2666700"/>
            </a:xfrm>
            <a:custGeom>
              <a:avLst/>
              <a:gdLst/>
              <a:ahLst/>
              <a:cxnLst/>
              <a:rect l="l" t="t" r="r" b="b"/>
              <a:pathLst>
                <a:path w="53232" h="106668" extrusionOk="0">
                  <a:moveTo>
                    <a:pt x="1669" y="651"/>
                  </a:moveTo>
                  <a:cubicBezTo>
                    <a:pt x="2116" y="651"/>
                    <a:pt x="3012" y="733"/>
                    <a:pt x="4029" y="1221"/>
                  </a:cubicBezTo>
                  <a:cubicBezTo>
                    <a:pt x="5006" y="1669"/>
                    <a:pt x="6145" y="2564"/>
                    <a:pt x="7081" y="4192"/>
                  </a:cubicBezTo>
                  <a:cubicBezTo>
                    <a:pt x="7651" y="5169"/>
                    <a:pt x="8669" y="7570"/>
                    <a:pt x="9849" y="10541"/>
                  </a:cubicBezTo>
                  <a:cubicBezTo>
                    <a:pt x="11558" y="15018"/>
                    <a:pt x="13674" y="20959"/>
                    <a:pt x="15384" y="26006"/>
                  </a:cubicBezTo>
                  <a:cubicBezTo>
                    <a:pt x="16238" y="28529"/>
                    <a:pt x="16971" y="30849"/>
                    <a:pt x="17500" y="32639"/>
                  </a:cubicBezTo>
                  <a:cubicBezTo>
                    <a:pt x="17785" y="33535"/>
                    <a:pt x="17988" y="34308"/>
                    <a:pt x="18151" y="34919"/>
                  </a:cubicBezTo>
                  <a:cubicBezTo>
                    <a:pt x="18314" y="35529"/>
                    <a:pt x="18395" y="35977"/>
                    <a:pt x="18395" y="36180"/>
                  </a:cubicBezTo>
                  <a:cubicBezTo>
                    <a:pt x="18436" y="36506"/>
                    <a:pt x="18436" y="36831"/>
                    <a:pt x="18436" y="37157"/>
                  </a:cubicBezTo>
                  <a:cubicBezTo>
                    <a:pt x="18436" y="38948"/>
                    <a:pt x="18232" y="41064"/>
                    <a:pt x="18232" y="42529"/>
                  </a:cubicBezTo>
                  <a:cubicBezTo>
                    <a:pt x="18232" y="42854"/>
                    <a:pt x="18232" y="43180"/>
                    <a:pt x="18273" y="43465"/>
                  </a:cubicBezTo>
                  <a:cubicBezTo>
                    <a:pt x="18314" y="43709"/>
                    <a:pt x="18355" y="43953"/>
                    <a:pt x="18436" y="44157"/>
                  </a:cubicBezTo>
                  <a:cubicBezTo>
                    <a:pt x="18599" y="44442"/>
                    <a:pt x="18802" y="44686"/>
                    <a:pt x="19046" y="44849"/>
                  </a:cubicBezTo>
                  <a:cubicBezTo>
                    <a:pt x="19413" y="45134"/>
                    <a:pt x="19779" y="45378"/>
                    <a:pt x="20186" y="45744"/>
                  </a:cubicBezTo>
                  <a:cubicBezTo>
                    <a:pt x="20552" y="46110"/>
                    <a:pt x="20959" y="46639"/>
                    <a:pt x="21285" y="47494"/>
                  </a:cubicBezTo>
                  <a:cubicBezTo>
                    <a:pt x="21366" y="47657"/>
                    <a:pt x="21529" y="47942"/>
                    <a:pt x="21773" y="48430"/>
                  </a:cubicBezTo>
                  <a:cubicBezTo>
                    <a:pt x="25248" y="55420"/>
                    <a:pt x="47383" y="96750"/>
                    <a:pt x="52319" y="105976"/>
                  </a:cubicBezTo>
                  <a:lnTo>
                    <a:pt x="50049" y="105976"/>
                  </a:lnTo>
                  <a:lnTo>
                    <a:pt x="15872" y="44197"/>
                  </a:lnTo>
                  <a:lnTo>
                    <a:pt x="692" y="2890"/>
                  </a:lnTo>
                  <a:lnTo>
                    <a:pt x="1547" y="659"/>
                  </a:lnTo>
                  <a:lnTo>
                    <a:pt x="1547" y="659"/>
                  </a:lnTo>
                  <a:cubicBezTo>
                    <a:pt x="1584" y="654"/>
                    <a:pt x="1625" y="651"/>
                    <a:pt x="1669" y="651"/>
                  </a:cubicBezTo>
                  <a:close/>
                  <a:moveTo>
                    <a:pt x="1262" y="0"/>
                  </a:moveTo>
                  <a:cubicBezTo>
                    <a:pt x="1140" y="41"/>
                    <a:pt x="1018" y="122"/>
                    <a:pt x="977" y="204"/>
                  </a:cubicBezTo>
                  <a:lnTo>
                    <a:pt x="41" y="2768"/>
                  </a:lnTo>
                  <a:cubicBezTo>
                    <a:pt x="0" y="2849"/>
                    <a:pt x="0" y="2931"/>
                    <a:pt x="41" y="3012"/>
                  </a:cubicBezTo>
                  <a:lnTo>
                    <a:pt x="15221" y="44442"/>
                  </a:lnTo>
                  <a:lnTo>
                    <a:pt x="15262" y="44482"/>
                  </a:lnTo>
                  <a:lnTo>
                    <a:pt x="49529" y="106464"/>
                  </a:lnTo>
                  <a:cubicBezTo>
                    <a:pt x="49610" y="106586"/>
                    <a:pt x="49732" y="106668"/>
                    <a:pt x="49854" y="106668"/>
                  </a:cubicBezTo>
                  <a:lnTo>
                    <a:pt x="52866" y="106668"/>
                  </a:lnTo>
                  <a:cubicBezTo>
                    <a:pt x="52988" y="106668"/>
                    <a:pt x="53110" y="106586"/>
                    <a:pt x="53191" y="106464"/>
                  </a:cubicBezTo>
                  <a:cubicBezTo>
                    <a:pt x="53232" y="106383"/>
                    <a:pt x="53232" y="106261"/>
                    <a:pt x="53191" y="106139"/>
                  </a:cubicBezTo>
                  <a:cubicBezTo>
                    <a:pt x="50872" y="101784"/>
                    <a:pt x="43261" y="87621"/>
                    <a:pt x="36139" y="74232"/>
                  </a:cubicBezTo>
                  <a:cubicBezTo>
                    <a:pt x="32558" y="67558"/>
                    <a:pt x="29139" y="61046"/>
                    <a:pt x="26535" y="56122"/>
                  </a:cubicBezTo>
                  <a:cubicBezTo>
                    <a:pt x="25232" y="53639"/>
                    <a:pt x="24134" y="51564"/>
                    <a:pt x="23320" y="50017"/>
                  </a:cubicBezTo>
                  <a:cubicBezTo>
                    <a:pt x="22913" y="49244"/>
                    <a:pt x="22587" y="48593"/>
                    <a:pt x="22384" y="48145"/>
                  </a:cubicBezTo>
                  <a:cubicBezTo>
                    <a:pt x="22139" y="47657"/>
                    <a:pt x="21977" y="47331"/>
                    <a:pt x="21936" y="47250"/>
                  </a:cubicBezTo>
                  <a:cubicBezTo>
                    <a:pt x="21448" y="45988"/>
                    <a:pt x="20796" y="45296"/>
                    <a:pt x="20227" y="44889"/>
                  </a:cubicBezTo>
                  <a:cubicBezTo>
                    <a:pt x="19942" y="44645"/>
                    <a:pt x="19657" y="44482"/>
                    <a:pt x="19453" y="44320"/>
                  </a:cubicBezTo>
                  <a:cubicBezTo>
                    <a:pt x="19250" y="44157"/>
                    <a:pt x="19128" y="44035"/>
                    <a:pt x="19046" y="43831"/>
                  </a:cubicBezTo>
                  <a:cubicBezTo>
                    <a:pt x="19006" y="43791"/>
                    <a:pt x="18965" y="43628"/>
                    <a:pt x="18924" y="43384"/>
                  </a:cubicBezTo>
                  <a:cubicBezTo>
                    <a:pt x="18924" y="43139"/>
                    <a:pt x="18884" y="42854"/>
                    <a:pt x="18884" y="42529"/>
                  </a:cubicBezTo>
                  <a:cubicBezTo>
                    <a:pt x="18884" y="41105"/>
                    <a:pt x="19087" y="38988"/>
                    <a:pt x="19087" y="37157"/>
                  </a:cubicBezTo>
                  <a:cubicBezTo>
                    <a:pt x="19087" y="36831"/>
                    <a:pt x="19087" y="36465"/>
                    <a:pt x="19087" y="36139"/>
                  </a:cubicBezTo>
                  <a:cubicBezTo>
                    <a:pt x="19046" y="35732"/>
                    <a:pt x="18884" y="35041"/>
                    <a:pt x="18639" y="34105"/>
                  </a:cubicBezTo>
                  <a:cubicBezTo>
                    <a:pt x="17703" y="30727"/>
                    <a:pt x="15506" y="24093"/>
                    <a:pt x="13267" y="17826"/>
                  </a:cubicBezTo>
                  <a:cubicBezTo>
                    <a:pt x="12128" y="14692"/>
                    <a:pt x="11029" y="11680"/>
                    <a:pt x="10052" y="9198"/>
                  </a:cubicBezTo>
                  <a:cubicBezTo>
                    <a:pt x="9035" y="6715"/>
                    <a:pt x="8221" y="4803"/>
                    <a:pt x="7692" y="3867"/>
                  </a:cubicBezTo>
                  <a:cubicBezTo>
                    <a:pt x="6674" y="2117"/>
                    <a:pt x="5413" y="1140"/>
                    <a:pt x="4314" y="611"/>
                  </a:cubicBezTo>
                  <a:cubicBezTo>
                    <a:pt x="3175" y="82"/>
                    <a:pt x="2198" y="0"/>
                    <a:pt x="16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35"/>
            <p:cNvSpPr/>
            <p:nvPr/>
          </p:nvSpPr>
          <p:spPr>
            <a:xfrm>
              <a:off x="474850" y="2774800"/>
              <a:ext cx="1737800" cy="2683775"/>
            </a:xfrm>
            <a:custGeom>
              <a:avLst/>
              <a:gdLst/>
              <a:ahLst/>
              <a:cxnLst/>
              <a:rect l="l" t="t" r="r" b="b"/>
              <a:pathLst>
                <a:path w="69512" h="107351" extrusionOk="0">
                  <a:moveTo>
                    <a:pt x="12680" y="0"/>
                  </a:moveTo>
                  <a:cubicBezTo>
                    <a:pt x="9524" y="0"/>
                    <a:pt x="6256" y="324"/>
                    <a:pt x="4314" y="927"/>
                  </a:cubicBezTo>
                  <a:cubicBezTo>
                    <a:pt x="163" y="2189"/>
                    <a:pt x="0" y="2677"/>
                    <a:pt x="163" y="5404"/>
                  </a:cubicBezTo>
                  <a:cubicBezTo>
                    <a:pt x="326" y="8090"/>
                    <a:pt x="3663" y="33404"/>
                    <a:pt x="9931" y="47933"/>
                  </a:cubicBezTo>
                  <a:cubicBezTo>
                    <a:pt x="16239" y="62502"/>
                    <a:pt x="34186" y="103362"/>
                    <a:pt x="35692" y="107350"/>
                  </a:cubicBezTo>
                  <a:lnTo>
                    <a:pt x="69511" y="107350"/>
                  </a:lnTo>
                  <a:cubicBezTo>
                    <a:pt x="65523" y="100228"/>
                    <a:pt x="41918" y="57578"/>
                    <a:pt x="36953" y="44107"/>
                  </a:cubicBezTo>
                  <a:cubicBezTo>
                    <a:pt x="31541" y="29375"/>
                    <a:pt x="23035" y="3166"/>
                    <a:pt x="20959" y="1375"/>
                  </a:cubicBezTo>
                  <a:cubicBezTo>
                    <a:pt x="19845" y="435"/>
                    <a:pt x="16338" y="0"/>
                    <a:pt x="126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35"/>
            <p:cNvSpPr/>
            <p:nvPr/>
          </p:nvSpPr>
          <p:spPr>
            <a:xfrm>
              <a:off x="469775" y="2766425"/>
              <a:ext cx="1751000" cy="2701300"/>
            </a:xfrm>
            <a:custGeom>
              <a:avLst/>
              <a:gdLst/>
              <a:ahLst/>
              <a:cxnLst/>
              <a:rect l="l" t="t" r="r" b="b"/>
              <a:pathLst>
                <a:path w="70040" h="108052" extrusionOk="0">
                  <a:moveTo>
                    <a:pt x="12820" y="692"/>
                  </a:moveTo>
                  <a:cubicBezTo>
                    <a:pt x="14651" y="692"/>
                    <a:pt x="16442" y="774"/>
                    <a:pt x="17907" y="1018"/>
                  </a:cubicBezTo>
                  <a:cubicBezTo>
                    <a:pt x="18639" y="1140"/>
                    <a:pt x="19290" y="1262"/>
                    <a:pt x="19819" y="1425"/>
                  </a:cubicBezTo>
                  <a:cubicBezTo>
                    <a:pt x="20349" y="1588"/>
                    <a:pt x="20715" y="1791"/>
                    <a:pt x="20959" y="1995"/>
                  </a:cubicBezTo>
                  <a:cubicBezTo>
                    <a:pt x="21040" y="2035"/>
                    <a:pt x="21162" y="2239"/>
                    <a:pt x="21325" y="2524"/>
                  </a:cubicBezTo>
                  <a:cubicBezTo>
                    <a:pt x="21976" y="3541"/>
                    <a:pt x="22953" y="5861"/>
                    <a:pt x="24133" y="8954"/>
                  </a:cubicBezTo>
                  <a:cubicBezTo>
                    <a:pt x="27674" y="18152"/>
                    <a:pt x="33005" y="34186"/>
                    <a:pt x="36831" y="44564"/>
                  </a:cubicBezTo>
                  <a:cubicBezTo>
                    <a:pt x="39354" y="51320"/>
                    <a:pt x="46476" y="65360"/>
                    <a:pt x="53517" y="78587"/>
                  </a:cubicBezTo>
                  <a:cubicBezTo>
                    <a:pt x="60228" y="91267"/>
                    <a:pt x="66826" y="103237"/>
                    <a:pt x="69117" y="107360"/>
                  </a:cubicBezTo>
                  <a:lnTo>
                    <a:pt x="36104" y="107360"/>
                  </a:lnTo>
                  <a:cubicBezTo>
                    <a:pt x="35648" y="106153"/>
                    <a:pt x="34312" y="102978"/>
                    <a:pt x="32436" y="98651"/>
                  </a:cubicBezTo>
                  <a:cubicBezTo>
                    <a:pt x="26453" y="84773"/>
                    <a:pt x="15180" y="59093"/>
                    <a:pt x="10459" y="48145"/>
                  </a:cubicBezTo>
                  <a:cubicBezTo>
                    <a:pt x="7325" y="40901"/>
                    <a:pt x="4924" y="30971"/>
                    <a:pt x="3296" y="22506"/>
                  </a:cubicBezTo>
                  <a:cubicBezTo>
                    <a:pt x="2483" y="18274"/>
                    <a:pt x="1872" y="14407"/>
                    <a:pt x="1424" y="11437"/>
                  </a:cubicBezTo>
                  <a:cubicBezTo>
                    <a:pt x="977" y="8466"/>
                    <a:pt x="773" y="6349"/>
                    <a:pt x="733" y="5698"/>
                  </a:cubicBezTo>
                  <a:cubicBezTo>
                    <a:pt x="692" y="5332"/>
                    <a:pt x="692" y="5006"/>
                    <a:pt x="692" y="4721"/>
                  </a:cubicBezTo>
                  <a:cubicBezTo>
                    <a:pt x="692" y="4274"/>
                    <a:pt x="733" y="3908"/>
                    <a:pt x="814" y="3663"/>
                  </a:cubicBezTo>
                  <a:cubicBezTo>
                    <a:pt x="936" y="3256"/>
                    <a:pt x="1221" y="2971"/>
                    <a:pt x="1791" y="2646"/>
                  </a:cubicBezTo>
                  <a:cubicBezTo>
                    <a:pt x="2401" y="2320"/>
                    <a:pt x="3296" y="1995"/>
                    <a:pt x="4639" y="1588"/>
                  </a:cubicBezTo>
                  <a:cubicBezTo>
                    <a:pt x="6471" y="1018"/>
                    <a:pt x="9727" y="692"/>
                    <a:pt x="12820" y="692"/>
                  </a:cubicBezTo>
                  <a:close/>
                  <a:moveTo>
                    <a:pt x="12820" y="1"/>
                  </a:moveTo>
                  <a:cubicBezTo>
                    <a:pt x="9645" y="1"/>
                    <a:pt x="6430" y="326"/>
                    <a:pt x="4436" y="937"/>
                  </a:cubicBezTo>
                  <a:cubicBezTo>
                    <a:pt x="2645" y="1466"/>
                    <a:pt x="1546" y="1873"/>
                    <a:pt x="895" y="2442"/>
                  </a:cubicBezTo>
                  <a:cubicBezTo>
                    <a:pt x="529" y="2727"/>
                    <a:pt x="285" y="3053"/>
                    <a:pt x="163" y="3419"/>
                  </a:cubicBezTo>
                  <a:cubicBezTo>
                    <a:pt x="41" y="3826"/>
                    <a:pt x="0" y="4233"/>
                    <a:pt x="0" y="4721"/>
                  </a:cubicBezTo>
                  <a:cubicBezTo>
                    <a:pt x="0" y="5006"/>
                    <a:pt x="0" y="5373"/>
                    <a:pt x="41" y="5739"/>
                  </a:cubicBezTo>
                  <a:cubicBezTo>
                    <a:pt x="81" y="6431"/>
                    <a:pt x="326" y="8547"/>
                    <a:pt x="733" y="11518"/>
                  </a:cubicBezTo>
                  <a:cubicBezTo>
                    <a:pt x="2035" y="20471"/>
                    <a:pt x="5087" y="37442"/>
                    <a:pt x="9849" y="48390"/>
                  </a:cubicBezTo>
                  <a:cubicBezTo>
                    <a:pt x="12982" y="55715"/>
                    <a:pt x="19046" y="69552"/>
                    <a:pt x="24500" y="82087"/>
                  </a:cubicBezTo>
                  <a:cubicBezTo>
                    <a:pt x="27226" y="88354"/>
                    <a:pt x="29831" y="94296"/>
                    <a:pt x="31825" y="98895"/>
                  </a:cubicBezTo>
                  <a:cubicBezTo>
                    <a:pt x="33779" y="103534"/>
                    <a:pt x="35203" y="106831"/>
                    <a:pt x="35569" y="107808"/>
                  </a:cubicBezTo>
                  <a:cubicBezTo>
                    <a:pt x="35610" y="107930"/>
                    <a:pt x="35732" y="108052"/>
                    <a:pt x="35895" y="108052"/>
                  </a:cubicBezTo>
                  <a:lnTo>
                    <a:pt x="69714" y="108052"/>
                  </a:lnTo>
                  <a:cubicBezTo>
                    <a:pt x="69795" y="108052"/>
                    <a:pt x="69918" y="107970"/>
                    <a:pt x="69999" y="107848"/>
                  </a:cubicBezTo>
                  <a:cubicBezTo>
                    <a:pt x="70040" y="107767"/>
                    <a:pt x="70040" y="107645"/>
                    <a:pt x="69999" y="107523"/>
                  </a:cubicBezTo>
                  <a:cubicBezTo>
                    <a:pt x="68005" y="103941"/>
                    <a:pt x="61127" y="91488"/>
                    <a:pt x="54086" y="78261"/>
                  </a:cubicBezTo>
                  <a:cubicBezTo>
                    <a:pt x="47087" y="65035"/>
                    <a:pt x="39965" y="50994"/>
                    <a:pt x="37482" y="44320"/>
                  </a:cubicBezTo>
                  <a:cubicBezTo>
                    <a:pt x="34755" y="36954"/>
                    <a:pt x="31296" y="26739"/>
                    <a:pt x="28244" y="18111"/>
                  </a:cubicBezTo>
                  <a:cubicBezTo>
                    <a:pt x="26697" y="13797"/>
                    <a:pt x="25273" y="9890"/>
                    <a:pt x="24093" y="6960"/>
                  </a:cubicBezTo>
                  <a:cubicBezTo>
                    <a:pt x="23523" y="5454"/>
                    <a:pt x="22994" y="4233"/>
                    <a:pt x="22546" y="3297"/>
                  </a:cubicBezTo>
                  <a:cubicBezTo>
                    <a:pt x="22302" y="2849"/>
                    <a:pt x="22099" y="2483"/>
                    <a:pt x="21936" y="2158"/>
                  </a:cubicBezTo>
                  <a:cubicBezTo>
                    <a:pt x="21732" y="1832"/>
                    <a:pt x="21569" y="1628"/>
                    <a:pt x="21407" y="1466"/>
                  </a:cubicBezTo>
                  <a:cubicBezTo>
                    <a:pt x="21040" y="1181"/>
                    <a:pt x="20593" y="977"/>
                    <a:pt x="20023" y="774"/>
                  </a:cubicBezTo>
                  <a:cubicBezTo>
                    <a:pt x="18314" y="245"/>
                    <a:pt x="15587" y="1"/>
                    <a:pt x="128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35"/>
            <p:cNvSpPr/>
            <p:nvPr/>
          </p:nvSpPr>
          <p:spPr>
            <a:xfrm>
              <a:off x="1026300" y="5458550"/>
              <a:ext cx="6114750" cy="25"/>
            </a:xfrm>
            <a:custGeom>
              <a:avLst/>
              <a:gdLst/>
              <a:ahLst/>
              <a:cxnLst/>
              <a:rect l="l" t="t" r="r" b="b"/>
              <a:pathLst>
                <a:path w="244590" h="1" extrusionOk="0">
                  <a:moveTo>
                    <a:pt x="0" y="0"/>
                  </a:moveTo>
                  <a:lnTo>
                    <a:pt x="24459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35"/>
            <p:cNvSpPr/>
            <p:nvPr/>
          </p:nvSpPr>
          <p:spPr>
            <a:xfrm>
              <a:off x="1017150" y="5450400"/>
              <a:ext cx="6132050" cy="17325"/>
            </a:xfrm>
            <a:custGeom>
              <a:avLst/>
              <a:gdLst/>
              <a:ahLst/>
              <a:cxnLst/>
              <a:rect l="l" t="t" r="r" b="b"/>
              <a:pathLst>
                <a:path w="245282" h="693" extrusionOk="0">
                  <a:moveTo>
                    <a:pt x="366" y="1"/>
                  </a:moveTo>
                  <a:cubicBezTo>
                    <a:pt x="163" y="1"/>
                    <a:pt x="0" y="164"/>
                    <a:pt x="0" y="326"/>
                  </a:cubicBezTo>
                  <a:cubicBezTo>
                    <a:pt x="0" y="530"/>
                    <a:pt x="163" y="693"/>
                    <a:pt x="366" y="693"/>
                  </a:cubicBezTo>
                  <a:lnTo>
                    <a:pt x="244956" y="693"/>
                  </a:lnTo>
                  <a:cubicBezTo>
                    <a:pt x="245159" y="693"/>
                    <a:pt x="245281" y="530"/>
                    <a:pt x="245281" y="326"/>
                  </a:cubicBezTo>
                  <a:cubicBezTo>
                    <a:pt x="245281" y="164"/>
                    <a:pt x="245159" y="1"/>
                    <a:pt x="2449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Imagem 4" descr="Uma imagem contendo Logotipo&#10;&#10;Descrição gerada automaticamente">
            <a:extLst>
              <a:ext uri="{FF2B5EF4-FFF2-40B4-BE49-F238E27FC236}">
                <a16:creationId xmlns:a16="http://schemas.microsoft.com/office/drawing/2014/main" id="{195BE43D-5679-41CF-A661-BB5C80466E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320" y="2131662"/>
            <a:ext cx="3513911" cy="175695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8" name="Google Shape;2114;p37">
            <a:extLst>
              <a:ext uri="{FF2B5EF4-FFF2-40B4-BE49-F238E27FC236}">
                <a16:creationId xmlns:a16="http://schemas.microsoft.com/office/drawing/2014/main" id="{6F333E76-00E0-479D-9393-D707F50DF0F4}"/>
              </a:ext>
            </a:extLst>
          </p:cNvPr>
          <p:cNvGrpSpPr/>
          <p:nvPr/>
        </p:nvGrpSpPr>
        <p:grpSpPr>
          <a:xfrm>
            <a:off x="731647" y="1650460"/>
            <a:ext cx="635100" cy="733490"/>
            <a:chOff x="731647" y="1650460"/>
            <a:chExt cx="635100" cy="733490"/>
          </a:xfrm>
        </p:grpSpPr>
        <p:grpSp>
          <p:nvGrpSpPr>
            <p:cNvPr id="309" name="Google Shape;2115;p37">
              <a:extLst>
                <a:ext uri="{FF2B5EF4-FFF2-40B4-BE49-F238E27FC236}">
                  <a16:creationId xmlns:a16="http://schemas.microsoft.com/office/drawing/2014/main" id="{7D88EA0E-9C32-4C8F-9386-355A031D1EE3}"/>
                </a:ext>
              </a:extLst>
            </p:cNvPr>
            <p:cNvGrpSpPr/>
            <p:nvPr/>
          </p:nvGrpSpPr>
          <p:grpSpPr>
            <a:xfrm>
              <a:off x="731647" y="1650460"/>
              <a:ext cx="635100" cy="635100"/>
              <a:chOff x="917231" y="1827973"/>
              <a:chExt cx="635100" cy="635100"/>
            </a:xfrm>
          </p:grpSpPr>
          <p:sp>
            <p:nvSpPr>
              <p:cNvPr id="314" name="Google Shape;2116;p37">
                <a:extLst>
                  <a:ext uri="{FF2B5EF4-FFF2-40B4-BE49-F238E27FC236}">
                    <a16:creationId xmlns:a16="http://schemas.microsoft.com/office/drawing/2014/main" id="{1E4AA3EB-E872-45F8-A26F-7965B1F77E1E}"/>
                  </a:ext>
                </a:extLst>
              </p:cNvPr>
              <p:cNvSpPr/>
              <p:nvPr/>
            </p:nvSpPr>
            <p:spPr>
              <a:xfrm>
                <a:off x="917231" y="1827973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2117;p37">
                <a:extLst>
                  <a:ext uri="{FF2B5EF4-FFF2-40B4-BE49-F238E27FC236}">
                    <a16:creationId xmlns:a16="http://schemas.microsoft.com/office/drawing/2014/main" id="{216BE41E-7524-4286-B78E-4237E1601607}"/>
                  </a:ext>
                </a:extLst>
              </p:cNvPr>
              <p:cNvSpPr/>
              <p:nvPr/>
            </p:nvSpPr>
            <p:spPr>
              <a:xfrm>
                <a:off x="1001931" y="1912710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0" name="Google Shape;2118;p37">
              <a:extLst>
                <a:ext uri="{FF2B5EF4-FFF2-40B4-BE49-F238E27FC236}">
                  <a16:creationId xmlns:a16="http://schemas.microsoft.com/office/drawing/2014/main" id="{185E4175-B7F8-49A4-9E05-6158E8BF2E6B}"/>
                </a:ext>
              </a:extLst>
            </p:cNvPr>
            <p:cNvGrpSpPr/>
            <p:nvPr/>
          </p:nvGrpSpPr>
          <p:grpSpPr>
            <a:xfrm>
              <a:off x="961679" y="2356951"/>
              <a:ext cx="175013" cy="27000"/>
              <a:chOff x="5662375" y="212375"/>
              <a:chExt cx="175013" cy="27000"/>
            </a:xfrm>
          </p:grpSpPr>
          <p:sp>
            <p:nvSpPr>
              <p:cNvPr id="311" name="Google Shape;2119;p37">
                <a:extLst>
                  <a:ext uri="{FF2B5EF4-FFF2-40B4-BE49-F238E27FC236}">
                    <a16:creationId xmlns:a16="http://schemas.microsoft.com/office/drawing/2014/main" id="{D3A5743F-2B5D-46CE-812B-0D985A1117BB}"/>
                  </a:ext>
                </a:extLst>
              </p:cNvPr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312" name="Google Shape;2120;p37">
                <a:extLst>
                  <a:ext uri="{FF2B5EF4-FFF2-40B4-BE49-F238E27FC236}">
                    <a16:creationId xmlns:a16="http://schemas.microsoft.com/office/drawing/2014/main" id="{3560E05D-ECE2-4393-9698-26E049223725}"/>
                  </a:ext>
                </a:extLst>
              </p:cNvPr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313" name="Google Shape;2121;p37">
                <a:extLst>
                  <a:ext uri="{FF2B5EF4-FFF2-40B4-BE49-F238E27FC236}">
                    <a16:creationId xmlns:a16="http://schemas.microsoft.com/office/drawing/2014/main" id="{A3F291CB-C845-4E85-B091-C44F36C39599}"/>
                  </a:ext>
                </a:extLst>
              </p:cNvPr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grpSp>
        <p:nvGrpSpPr>
          <p:cNvPr id="316" name="Google Shape;2122;p37">
            <a:extLst>
              <a:ext uri="{FF2B5EF4-FFF2-40B4-BE49-F238E27FC236}">
                <a16:creationId xmlns:a16="http://schemas.microsoft.com/office/drawing/2014/main" id="{0EE12782-9F5D-4EFA-AA2B-8D7E6BFBABFD}"/>
              </a:ext>
            </a:extLst>
          </p:cNvPr>
          <p:cNvGrpSpPr/>
          <p:nvPr/>
        </p:nvGrpSpPr>
        <p:grpSpPr>
          <a:xfrm>
            <a:off x="731647" y="2728277"/>
            <a:ext cx="635100" cy="734984"/>
            <a:chOff x="731647" y="2728277"/>
            <a:chExt cx="635100" cy="734984"/>
          </a:xfrm>
        </p:grpSpPr>
        <p:grpSp>
          <p:nvGrpSpPr>
            <p:cNvPr id="317" name="Google Shape;2123;p37">
              <a:extLst>
                <a:ext uri="{FF2B5EF4-FFF2-40B4-BE49-F238E27FC236}">
                  <a16:creationId xmlns:a16="http://schemas.microsoft.com/office/drawing/2014/main" id="{37DC5DBA-ADAF-4C71-8EAE-9500639EDC45}"/>
                </a:ext>
              </a:extLst>
            </p:cNvPr>
            <p:cNvGrpSpPr/>
            <p:nvPr/>
          </p:nvGrpSpPr>
          <p:grpSpPr>
            <a:xfrm>
              <a:off x="731647" y="2728277"/>
              <a:ext cx="635100" cy="635100"/>
              <a:chOff x="917231" y="2905502"/>
              <a:chExt cx="635100" cy="635100"/>
            </a:xfrm>
          </p:grpSpPr>
          <p:sp>
            <p:nvSpPr>
              <p:cNvPr id="322" name="Google Shape;2124;p37">
                <a:extLst>
                  <a:ext uri="{FF2B5EF4-FFF2-40B4-BE49-F238E27FC236}">
                    <a16:creationId xmlns:a16="http://schemas.microsoft.com/office/drawing/2014/main" id="{AAF4EA87-388A-4EEA-9C6A-F2B481762BBB}"/>
                  </a:ext>
                </a:extLst>
              </p:cNvPr>
              <p:cNvSpPr/>
              <p:nvPr/>
            </p:nvSpPr>
            <p:spPr>
              <a:xfrm>
                <a:off x="917231" y="2905502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2125;p37">
                <a:extLst>
                  <a:ext uri="{FF2B5EF4-FFF2-40B4-BE49-F238E27FC236}">
                    <a16:creationId xmlns:a16="http://schemas.microsoft.com/office/drawing/2014/main" id="{A69E3230-EF22-42CB-A479-E87DB6FF6407}"/>
                  </a:ext>
                </a:extLst>
              </p:cNvPr>
              <p:cNvSpPr/>
              <p:nvPr/>
            </p:nvSpPr>
            <p:spPr>
              <a:xfrm>
                <a:off x="1001931" y="2990252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8" name="Google Shape;2126;p37">
              <a:extLst>
                <a:ext uri="{FF2B5EF4-FFF2-40B4-BE49-F238E27FC236}">
                  <a16:creationId xmlns:a16="http://schemas.microsoft.com/office/drawing/2014/main" id="{58808178-CDEB-45B3-AF5B-24DE366F8EA8}"/>
                </a:ext>
              </a:extLst>
            </p:cNvPr>
            <p:cNvGrpSpPr/>
            <p:nvPr/>
          </p:nvGrpSpPr>
          <p:grpSpPr>
            <a:xfrm>
              <a:off x="961679" y="3436260"/>
              <a:ext cx="175013" cy="27000"/>
              <a:chOff x="5662375" y="212375"/>
              <a:chExt cx="175013" cy="27000"/>
            </a:xfrm>
          </p:grpSpPr>
          <p:sp>
            <p:nvSpPr>
              <p:cNvPr id="319" name="Google Shape;2127;p37">
                <a:extLst>
                  <a:ext uri="{FF2B5EF4-FFF2-40B4-BE49-F238E27FC236}">
                    <a16:creationId xmlns:a16="http://schemas.microsoft.com/office/drawing/2014/main" id="{BD891BA9-D86B-43FA-9884-FB13F3CE0B0F}"/>
                  </a:ext>
                </a:extLst>
              </p:cNvPr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320" name="Google Shape;2128;p37">
                <a:extLst>
                  <a:ext uri="{FF2B5EF4-FFF2-40B4-BE49-F238E27FC236}">
                    <a16:creationId xmlns:a16="http://schemas.microsoft.com/office/drawing/2014/main" id="{985E96E4-546E-4504-9DA6-94FF81AB017A}"/>
                  </a:ext>
                </a:extLst>
              </p:cNvPr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321" name="Google Shape;2129;p37">
                <a:extLst>
                  <a:ext uri="{FF2B5EF4-FFF2-40B4-BE49-F238E27FC236}">
                    <a16:creationId xmlns:a16="http://schemas.microsoft.com/office/drawing/2014/main" id="{C82EF680-9AA3-4380-91C8-8B5CADC5AAC0}"/>
                  </a:ext>
                </a:extLst>
              </p:cNvPr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grpSp>
        <p:nvGrpSpPr>
          <p:cNvPr id="324" name="Google Shape;2130;p37">
            <a:extLst>
              <a:ext uri="{FF2B5EF4-FFF2-40B4-BE49-F238E27FC236}">
                <a16:creationId xmlns:a16="http://schemas.microsoft.com/office/drawing/2014/main" id="{6BE4C632-BFC2-4192-892A-69AF80E80315}"/>
              </a:ext>
            </a:extLst>
          </p:cNvPr>
          <p:cNvGrpSpPr/>
          <p:nvPr/>
        </p:nvGrpSpPr>
        <p:grpSpPr>
          <a:xfrm>
            <a:off x="731647" y="3806675"/>
            <a:ext cx="635100" cy="734704"/>
            <a:chOff x="731647" y="3806675"/>
            <a:chExt cx="635100" cy="734704"/>
          </a:xfrm>
        </p:grpSpPr>
        <p:grpSp>
          <p:nvGrpSpPr>
            <p:cNvPr id="325" name="Google Shape;2131;p37">
              <a:extLst>
                <a:ext uri="{FF2B5EF4-FFF2-40B4-BE49-F238E27FC236}">
                  <a16:creationId xmlns:a16="http://schemas.microsoft.com/office/drawing/2014/main" id="{A6965B52-B434-4356-B851-DA083F6D6834}"/>
                </a:ext>
              </a:extLst>
            </p:cNvPr>
            <p:cNvGrpSpPr/>
            <p:nvPr/>
          </p:nvGrpSpPr>
          <p:grpSpPr>
            <a:xfrm>
              <a:off x="731647" y="3806675"/>
              <a:ext cx="635100" cy="635100"/>
              <a:chOff x="917231" y="3983097"/>
              <a:chExt cx="635100" cy="635100"/>
            </a:xfrm>
          </p:grpSpPr>
          <p:sp>
            <p:nvSpPr>
              <p:cNvPr id="330" name="Google Shape;2132;p37">
                <a:extLst>
                  <a:ext uri="{FF2B5EF4-FFF2-40B4-BE49-F238E27FC236}">
                    <a16:creationId xmlns:a16="http://schemas.microsoft.com/office/drawing/2014/main" id="{93F75C73-A5E0-4C4B-8A10-67EA55993114}"/>
                  </a:ext>
                </a:extLst>
              </p:cNvPr>
              <p:cNvSpPr/>
              <p:nvPr/>
            </p:nvSpPr>
            <p:spPr>
              <a:xfrm>
                <a:off x="917231" y="3983097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2133;p37">
                <a:extLst>
                  <a:ext uri="{FF2B5EF4-FFF2-40B4-BE49-F238E27FC236}">
                    <a16:creationId xmlns:a16="http://schemas.microsoft.com/office/drawing/2014/main" id="{A803AE67-695C-4181-B888-BA6E149A4DAF}"/>
                  </a:ext>
                </a:extLst>
              </p:cNvPr>
              <p:cNvSpPr/>
              <p:nvPr/>
            </p:nvSpPr>
            <p:spPr>
              <a:xfrm>
                <a:off x="1001931" y="4067797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6" name="Google Shape;2134;p37">
              <a:extLst>
                <a:ext uri="{FF2B5EF4-FFF2-40B4-BE49-F238E27FC236}">
                  <a16:creationId xmlns:a16="http://schemas.microsoft.com/office/drawing/2014/main" id="{5D40F33A-89CF-46EB-8325-D71913C9FCBD}"/>
                </a:ext>
              </a:extLst>
            </p:cNvPr>
            <p:cNvGrpSpPr/>
            <p:nvPr/>
          </p:nvGrpSpPr>
          <p:grpSpPr>
            <a:xfrm>
              <a:off x="961679" y="4514379"/>
              <a:ext cx="175013" cy="27000"/>
              <a:chOff x="5662375" y="212375"/>
              <a:chExt cx="175013" cy="27000"/>
            </a:xfrm>
          </p:grpSpPr>
          <p:sp>
            <p:nvSpPr>
              <p:cNvPr id="327" name="Google Shape;2135;p37">
                <a:extLst>
                  <a:ext uri="{FF2B5EF4-FFF2-40B4-BE49-F238E27FC236}">
                    <a16:creationId xmlns:a16="http://schemas.microsoft.com/office/drawing/2014/main" id="{120920DB-9A86-4D80-986A-6B2F4E6AB1A5}"/>
                  </a:ext>
                </a:extLst>
              </p:cNvPr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328" name="Google Shape;2136;p37">
                <a:extLst>
                  <a:ext uri="{FF2B5EF4-FFF2-40B4-BE49-F238E27FC236}">
                    <a16:creationId xmlns:a16="http://schemas.microsoft.com/office/drawing/2014/main" id="{EAC385A9-29F2-46E8-9A90-42E253E91FE7}"/>
                  </a:ext>
                </a:extLst>
              </p:cNvPr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329" name="Google Shape;2137;p37">
                <a:extLst>
                  <a:ext uri="{FF2B5EF4-FFF2-40B4-BE49-F238E27FC236}">
                    <a16:creationId xmlns:a16="http://schemas.microsoft.com/office/drawing/2014/main" id="{142B346E-4198-4E3F-A155-2E2E420C33E9}"/>
                  </a:ext>
                </a:extLst>
              </p:cNvPr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sp>
        <p:nvSpPr>
          <p:cNvPr id="332" name="Google Shape;2141;p37">
            <a:extLst>
              <a:ext uri="{FF2B5EF4-FFF2-40B4-BE49-F238E27FC236}">
                <a16:creationId xmlns:a16="http://schemas.microsoft.com/office/drawing/2014/main" id="{F2A892B0-B20F-43DC-8293-F7C76553340E}"/>
              </a:ext>
            </a:extLst>
          </p:cNvPr>
          <p:cNvSpPr txBox="1">
            <a:spLocks/>
          </p:cNvSpPr>
          <p:nvPr/>
        </p:nvSpPr>
        <p:spPr>
          <a:xfrm>
            <a:off x="1596306" y="1360108"/>
            <a:ext cx="2704084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pPr>
              <a:lnSpc>
                <a:spcPct val="115000"/>
              </a:lnSpc>
            </a:pPr>
            <a:r>
              <a:rPr lang="pt-BR"/>
              <a:t>Sistema de Alerta</a:t>
            </a:r>
            <a:endParaRPr lang="pt-BR" dirty="0"/>
          </a:p>
        </p:txBody>
      </p:sp>
      <p:sp>
        <p:nvSpPr>
          <p:cNvPr id="333" name="Google Shape;2142;p37">
            <a:extLst>
              <a:ext uri="{FF2B5EF4-FFF2-40B4-BE49-F238E27FC236}">
                <a16:creationId xmlns:a16="http://schemas.microsoft.com/office/drawing/2014/main" id="{3DC0B521-CB31-4A8A-B1DF-92C31CA26EBD}"/>
              </a:ext>
            </a:extLst>
          </p:cNvPr>
          <p:cNvSpPr txBox="1">
            <a:spLocks/>
          </p:cNvSpPr>
          <p:nvPr/>
        </p:nvSpPr>
        <p:spPr>
          <a:xfrm>
            <a:off x="1638353" y="1612568"/>
            <a:ext cx="2770666" cy="8611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pt-BR" dirty="0"/>
              <a:t>Nosso sistema irá alertar seus funcionários, para que possam resolver o problema em questão</a:t>
            </a:r>
          </a:p>
        </p:txBody>
      </p:sp>
      <p:sp>
        <p:nvSpPr>
          <p:cNvPr id="334" name="Google Shape;2143;p37">
            <a:extLst>
              <a:ext uri="{FF2B5EF4-FFF2-40B4-BE49-F238E27FC236}">
                <a16:creationId xmlns:a16="http://schemas.microsoft.com/office/drawing/2014/main" id="{EA230E6C-8579-43F0-B5C9-1F4937381BE8}"/>
              </a:ext>
            </a:extLst>
          </p:cNvPr>
          <p:cNvSpPr txBox="1">
            <a:spLocks/>
          </p:cNvSpPr>
          <p:nvPr/>
        </p:nvSpPr>
        <p:spPr>
          <a:xfrm>
            <a:off x="1601299" y="2555407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pPr>
              <a:lnSpc>
                <a:spcPct val="115000"/>
              </a:lnSpc>
            </a:pPr>
            <a:r>
              <a:rPr lang="pt-BR" dirty="0"/>
              <a:t>Suporte entra em ação</a:t>
            </a:r>
          </a:p>
        </p:txBody>
      </p:sp>
      <p:sp>
        <p:nvSpPr>
          <p:cNvPr id="335" name="Google Shape;2144;p37">
            <a:extLst>
              <a:ext uri="{FF2B5EF4-FFF2-40B4-BE49-F238E27FC236}">
                <a16:creationId xmlns:a16="http://schemas.microsoft.com/office/drawing/2014/main" id="{1107B7E3-494F-4847-8C0E-E1FEBAF19575}"/>
              </a:ext>
            </a:extLst>
          </p:cNvPr>
          <p:cNvSpPr txBox="1">
            <a:spLocks/>
          </p:cNvSpPr>
          <p:nvPr/>
        </p:nvSpPr>
        <p:spPr>
          <a:xfrm>
            <a:off x="1641432" y="2771879"/>
            <a:ext cx="2565550" cy="8930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pt-BR" dirty="0"/>
              <a:t>Após ter o sinal de alerta, o suporte deve entrar em ação para solucionar o problema</a:t>
            </a:r>
          </a:p>
        </p:txBody>
      </p:sp>
      <p:sp>
        <p:nvSpPr>
          <p:cNvPr id="336" name="Google Shape;2145;p37">
            <a:extLst>
              <a:ext uri="{FF2B5EF4-FFF2-40B4-BE49-F238E27FC236}">
                <a16:creationId xmlns:a16="http://schemas.microsoft.com/office/drawing/2014/main" id="{C994C9CA-687B-4C57-8BFB-49B09A8B4C5F}"/>
              </a:ext>
            </a:extLst>
          </p:cNvPr>
          <p:cNvSpPr txBox="1">
            <a:spLocks/>
          </p:cNvSpPr>
          <p:nvPr/>
        </p:nvSpPr>
        <p:spPr>
          <a:xfrm>
            <a:off x="1588375" y="3773181"/>
            <a:ext cx="3249304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pPr>
              <a:lnSpc>
                <a:spcPct val="115000"/>
              </a:lnSpc>
            </a:pPr>
            <a:r>
              <a:rPr lang="pt-BR"/>
              <a:t>Manutenção Preventiva</a:t>
            </a:r>
            <a:endParaRPr lang="pt-BR" dirty="0"/>
          </a:p>
        </p:txBody>
      </p:sp>
      <p:sp>
        <p:nvSpPr>
          <p:cNvPr id="337" name="Google Shape;2146;p37">
            <a:extLst>
              <a:ext uri="{FF2B5EF4-FFF2-40B4-BE49-F238E27FC236}">
                <a16:creationId xmlns:a16="http://schemas.microsoft.com/office/drawing/2014/main" id="{E3424A47-4B04-436E-A119-6FD0D26EF833}"/>
              </a:ext>
            </a:extLst>
          </p:cNvPr>
          <p:cNvSpPr txBox="1">
            <a:spLocks/>
          </p:cNvSpPr>
          <p:nvPr/>
        </p:nvSpPr>
        <p:spPr>
          <a:xfrm>
            <a:off x="1681353" y="4003865"/>
            <a:ext cx="2791583" cy="870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pt-BR" dirty="0"/>
              <a:t>Nosso sistema irá contabilizar a falha em questão, e agendará uma manutenção preventiva</a:t>
            </a:r>
          </a:p>
        </p:txBody>
      </p:sp>
      <p:sp>
        <p:nvSpPr>
          <p:cNvPr id="338" name="Google Shape;2148;p37">
            <a:extLst>
              <a:ext uri="{FF2B5EF4-FFF2-40B4-BE49-F238E27FC236}">
                <a16:creationId xmlns:a16="http://schemas.microsoft.com/office/drawing/2014/main" id="{15458763-0C5B-4118-800E-D03953A0D407}"/>
              </a:ext>
            </a:extLst>
          </p:cNvPr>
          <p:cNvSpPr txBox="1">
            <a:spLocks/>
          </p:cNvSpPr>
          <p:nvPr/>
        </p:nvSpPr>
        <p:spPr>
          <a:xfrm>
            <a:off x="813816" y="1801368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r>
              <a:rPr lang="en"/>
              <a:t>02</a:t>
            </a:r>
          </a:p>
        </p:txBody>
      </p:sp>
      <p:sp>
        <p:nvSpPr>
          <p:cNvPr id="339" name="Google Shape;2149;p37">
            <a:extLst>
              <a:ext uri="{FF2B5EF4-FFF2-40B4-BE49-F238E27FC236}">
                <a16:creationId xmlns:a16="http://schemas.microsoft.com/office/drawing/2014/main" id="{F1A6077C-4ED9-4E71-A80B-B7EEE06DDD3F}"/>
              </a:ext>
            </a:extLst>
          </p:cNvPr>
          <p:cNvSpPr txBox="1">
            <a:spLocks/>
          </p:cNvSpPr>
          <p:nvPr/>
        </p:nvSpPr>
        <p:spPr>
          <a:xfrm>
            <a:off x="813816" y="2880360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r>
              <a:rPr lang="en"/>
              <a:t>03</a:t>
            </a:r>
          </a:p>
        </p:txBody>
      </p:sp>
      <p:sp>
        <p:nvSpPr>
          <p:cNvPr id="340" name="Google Shape;2150;p37">
            <a:extLst>
              <a:ext uri="{FF2B5EF4-FFF2-40B4-BE49-F238E27FC236}">
                <a16:creationId xmlns:a16="http://schemas.microsoft.com/office/drawing/2014/main" id="{FDF1B2C5-BCF1-4CF3-BC88-EDE3B6F89EFA}"/>
              </a:ext>
            </a:extLst>
          </p:cNvPr>
          <p:cNvSpPr txBox="1">
            <a:spLocks/>
          </p:cNvSpPr>
          <p:nvPr/>
        </p:nvSpPr>
        <p:spPr>
          <a:xfrm>
            <a:off x="813816" y="3959352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r>
              <a:rPr lang="en"/>
              <a:t>04</a:t>
            </a:r>
          </a:p>
        </p:txBody>
      </p:sp>
      <p:grpSp>
        <p:nvGrpSpPr>
          <p:cNvPr id="341" name="Google Shape;4506;p64">
            <a:extLst>
              <a:ext uri="{FF2B5EF4-FFF2-40B4-BE49-F238E27FC236}">
                <a16:creationId xmlns:a16="http://schemas.microsoft.com/office/drawing/2014/main" id="{5B884322-FA4E-4ADC-8DA9-0E2E59088BA0}"/>
              </a:ext>
            </a:extLst>
          </p:cNvPr>
          <p:cNvGrpSpPr>
            <a:grpSpLocks noChangeAspect="1"/>
          </p:cNvGrpSpPr>
          <p:nvPr/>
        </p:nvGrpSpPr>
        <p:grpSpPr>
          <a:xfrm>
            <a:off x="4327565" y="722376"/>
            <a:ext cx="4785773" cy="3877211"/>
            <a:chOff x="556125" y="238075"/>
            <a:chExt cx="6466175" cy="5235125"/>
          </a:xfrm>
        </p:grpSpPr>
        <p:sp>
          <p:nvSpPr>
            <p:cNvPr id="342" name="Google Shape;4507;p64">
              <a:extLst>
                <a:ext uri="{FF2B5EF4-FFF2-40B4-BE49-F238E27FC236}">
                  <a16:creationId xmlns:a16="http://schemas.microsoft.com/office/drawing/2014/main" id="{C8077799-A62B-4F43-B265-E8F9EDA04367}"/>
                </a:ext>
              </a:extLst>
            </p:cNvPr>
            <p:cNvSpPr/>
            <p:nvPr/>
          </p:nvSpPr>
          <p:spPr>
            <a:xfrm>
              <a:off x="966475" y="238075"/>
              <a:ext cx="5595525" cy="3934875"/>
            </a:xfrm>
            <a:custGeom>
              <a:avLst/>
              <a:gdLst/>
              <a:ahLst/>
              <a:cxnLst/>
              <a:rect l="l" t="t" r="r" b="b"/>
              <a:pathLst>
                <a:path w="223821" h="157395" extrusionOk="0">
                  <a:moveTo>
                    <a:pt x="129272" y="1"/>
                  </a:moveTo>
                  <a:cubicBezTo>
                    <a:pt x="113376" y="1"/>
                    <a:pt x="101060" y="6804"/>
                    <a:pt x="89618" y="15862"/>
                  </a:cubicBezTo>
                  <a:cubicBezTo>
                    <a:pt x="79562" y="23811"/>
                    <a:pt x="68655" y="31205"/>
                    <a:pt x="55605" y="34570"/>
                  </a:cubicBezTo>
                  <a:cubicBezTo>
                    <a:pt x="42665" y="37897"/>
                    <a:pt x="29688" y="39930"/>
                    <a:pt x="21037" y="50208"/>
                  </a:cubicBezTo>
                  <a:cubicBezTo>
                    <a:pt x="1" y="75237"/>
                    <a:pt x="2071" y="110951"/>
                    <a:pt x="32498" y="130287"/>
                  </a:cubicBezTo>
                  <a:cubicBezTo>
                    <a:pt x="61552" y="148815"/>
                    <a:pt x="113119" y="157395"/>
                    <a:pt x="136916" y="157395"/>
                  </a:cubicBezTo>
                  <a:cubicBezTo>
                    <a:pt x="139948" y="157395"/>
                    <a:pt x="142530" y="157255"/>
                    <a:pt x="144556" y="156980"/>
                  </a:cubicBezTo>
                  <a:cubicBezTo>
                    <a:pt x="144556" y="156980"/>
                    <a:pt x="146598" y="157363"/>
                    <a:pt x="150067" y="157363"/>
                  </a:cubicBezTo>
                  <a:cubicBezTo>
                    <a:pt x="158698" y="157363"/>
                    <a:pt x="176162" y="154992"/>
                    <a:pt x="192987" y="138457"/>
                  </a:cubicBezTo>
                  <a:cubicBezTo>
                    <a:pt x="216612" y="115277"/>
                    <a:pt x="223821" y="72871"/>
                    <a:pt x="208589" y="44552"/>
                  </a:cubicBezTo>
                  <a:cubicBezTo>
                    <a:pt x="193357" y="16232"/>
                    <a:pt x="162635" y="298"/>
                    <a:pt x="129657" y="2"/>
                  </a:cubicBezTo>
                  <a:cubicBezTo>
                    <a:pt x="129528" y="1"/>
                    <a:pt x="129400" y="1"/>
                    <a:pt x="1292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4508;p64">
              <a:extLst>
                <a:ext uri="{FF2B5EF4-FFF2-40B4-BE49-F238E27FC236}">
                  <a16:creationId xmlns:a16="http://schemas.microsoft.com/office/drawing/2014/main" id="{72A7CB64-08E9-48D8-B536-573A6D0C1245}"/>
                </a:ext>
              </a:extLst>
            </p:cNvPr>
            <p:cNvSpPr/>
            <p:nvPr/>
          </p:nvSpPr>
          <p:spPr>
            <a:xfrm>
              <a:off x="1144875" y="238125"/>
              <a:ext cx="5235975" cy="3934625"/>
            </a:xfrm>
            <a:custGeom>
              <a:avLst/>
              <a:gdLst/>
              <a:ahLst/>
              <a:cxnLst/>
              <a:rect l="l" t="t" r="r" b="b"/>
              <a:pathLst>
                <a:path w="209439" h="157385" extrusionOk="0">
                  <a:moveTo>
                    <a:pt x="122040" y="0"/>
                  </a:moveTo>
                  <a:cubicBezTo>
                    <a:pt x="106180" y="0"/>
                    <a:pt x="93906" y="6840"/>
                    <a:pt x="82482" y="15860"/>
                  </a:cubicBezTo>
                  <a:cubicBezTo>
                    <a:pt x="72426" y="23809"/>
                    <a:pt x="61519" y="31203"/>
                    <a:pt x="48469" y="34568"/>
                  </a:cubicBezTo>
                  <a:cubicBezTo>
                    <a:pt x="35529" y="37895"/>
                    <a:pt x="22552" y="39928"/>
                    <a:pt x="13901" y="50206"/>
                  </a:cubicBezTo>
                  <a:cubicBezTo>
                    <a:pt x="4770" y="61076"/>
                    <a:pt x="0" y="73941"/>
                    <a:pt x="0" y="86622"/>
                  </a:cubicBezTo>
                  <a:cubicBezTo>
                    <a:pt x="0" y="103148"/>
                    <a:pt x="8134" y="119341"/>
                    <a:pt x="25362" y="130285"/>
                  </a:cubicBezTo>
                  <a:cubicBezTo>
                    <a:pt x="54421" y="148807"/>
                    <a:pt x="105921" y="157384"/>
                    <a:pt x="129730" y="157384"/>
                  </a:cubicBezTo>
                  <a:cubicBezTo>
                    <a:pt x="132799" y="157384"/>
                    <a:pt x="135387" y="157236"/>
                    <a:pt x="137420" y="156978"/>
                  </a:cubicBezTo>
                  <a:cubicBezTo>
                    <a:pt x="137420" y="156978"/>
                    <a:pt x="139453" y="157347"/>
                    <a:pt x="142929" y="157347"/>
                  </a:cubicBezTo>
                  <a:cubicBezTo>
                    <a:pt x="151580" y="157347"/>
                    <a:pt x="169030" y="154981"/>
                    <a:pt x="185851" y="138455"/>
                  </a:cubicBezTo>
                  <a:cubicBezTo>
                    <a:pt x="201046" y="123556"/>
                    <a:pt x="209439" y="100671"/>
                    <a:pt x="209439" y="78674"/>
                  </a:cubicBezTo>
                  <a:cubicBezTo>
                    <a:pt x="209439" y="66510"/>
                    <a:pt x="206888" y="54643"/>
                    <a:pt x="201453" y="44550"/>
                  </a:cubicBezTo>
                  <a:cubicBezTo>
                    <a:pt x="186221" y="16230"/>
                    <a:pt x="155499" y="296"/>
                    <a:pt x="1225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4509;p64">
              <a:extLst>
                <a:ext uri="{FF2B5EF4-FFF2-40B4-BE49-F238E27FC236}">
                  <a16:creationId xmlns:a16="http://schemas.microsoft.com/office/drawing/2014/main" id="{78D14834-AF47-4E02-8A4D-A5FEF091116E}"/>
                </a:ext>
              </a:extLst>
            </p:cNvPr>
            <p:cNvSpPr/>
            <p:nvPr/>
          </p:nvSpPr>
          <p:spPr>
            <a:xfrm>
              <a:off x="2809475" y="4833575"/>
              <a:ext cx="2029700" cy="639625"/>
            </a:xfrm>
            <a:custGeom>
              <a:avLst/>
              <a:gdLst/>
              <a:ahLst/>
              <a:cxnLst/>
              <a:rect l="l" t="t" r="r" b="b"/>
              <a:pathLst>
                <a:path w="81188" h="25585" extrusionOk="0">
                  <a:moveTo>
                    <a:pt x="40594" y="0"/>
                  </a:moveTo>
                  <a:cubicBezTo>
                    <a:pt x="18190" y="0"/>
                    <a:pt x="0" y="5731"/>
                    <a:pt x="0" y="12792"/>
                  </a:cubicBezTo>
                  <a:cubicBezTo>
                    <a:pt x="0" y="19854"/>
                    <a:pt x="18190" y="25584"/>
                    <a:pt x="40594" y="25584"/>
                  </a:cubicBezTo>
                  <a:cubicBezTo>
                    <a:pt x="63035" y="25584"/>
                    <a:pt x="81188" y="19854"/>
                    <a:pt x="81188" y="12792"/>
                  </a:cubicBezTo>
                  <a:cubicBezTo>
                    <a:pt x="81188" y="5731"/>
                    <a:pt x="63035" y="0"/>
                    <a:pt x="405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4510;p64">
              <a:extLst>
                <a:ext uri="{FF2B5EF4-FFF2-40B4-BE49-F238E27FC236}">
                  <a16:creationId xmlns:a16="http://schemas.microsoft.com/office/drawing/2014/main" id="{5A14FE29-0539-4C8E-A6F9-BA09A3FDA8F0}"/>
                </a:ext>
              </a:extLst>
            </p:cNvPr>
            <p:cNvSpPr/>
            <p:nvPr/>
          </p:nvSpPr>
          <p:spPr>
            <a:xfrm>
              <a:off x="2809475" y="4833575"/>
              <a:ext cx="2029700" cy="639625"/>
            </a:xfrm>
            <a:custGeom>
              <a:avLst/>
              <a:gdLst/>
              <a:ahLst/>
              <a:cxnLst/>
              <a:rect l="l" t="t" r="r" b="b"/>
              <a:pathLst>
                <a:path w="81188" h="25585" extrusionOk="0">
                  <a:moveTo>
                    <a:pt x="40594" y="0"/>
                  </a:moveTo>
                  <a:cubicBezTo>
                    <a:pt x="18190" y="0"/>
                    <a:pt x="0" y="5731"/>
                    <a:pt x="0" y="12792"/>
                  </a:cubicBezTo>
                  <a:cubicBezTo>
                    <a:pt x="0" y="19854"/>
                    <a:pt x="18190" y="25584"/>
                    <a:pt x="40594" y="25584"/>
                  </a:cubicBezTo>
                  <a:cubicBezTo>
                    <a:pt x="63035" y="25584"/>
                    <a:pt x="81188" y="19854"/>
                    <a:pt x="81188" y="12792"/>
                  </a:cubicBezTo>
                  <a:cubicBezTo>
                    <a:pt x="81188" y="5731"/>
                    <a:pt x="63035" y="0"/>
                    <a:pt x="405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4511;p64">
              <a:extLst>
                <a:ext uri="{FF2B5EF4-FFF2-40B4-BE49-F238E27FC236}">
                  <a16:creationId xmlns:a16="http://schemas.microsoft.com/office/drawing/2014/main" id="{945EDBA0-70EC-4B7F-A11F-52F687C40460}"/>
                </a:ext>
              </a:extLst>
            </p:cNvPr>
            <p:cNvSpPr/>
            <p:nvPr/>
          </p:nvSpPr>
          <p:spPr>
            <a:xfrm>
              <a:off x="2061750" y="1360175"/>
              <a:ext cx="3403150" cy="1928050"/>
            </a:xfrm>
            <a:custGeom>
              <a:avLst/>
              <a:gdLst/>
              <a:ahLst/>
              <a:cxnLst/>
              <a:rect l="l" t="t" r="r" b="b"/>
              <a:pathLst>
                <a:path w="136126" h="77122" extrusionOk="0">
                  <a:moveTo>
                    <a:pt x="68063" y="0"/>
                  </a:moveTo>
                  <a:cubicBezTo>
                    <a:pt x="30464" y="0"/>
                    <a:pt x="0" y="30501"/>
                    <a:pt x="0" y="68101"/>
                  </a:cubicBezTo>
                  <a:cubicBezTo>
                    <a:pt x="0" y="71132"/>
                    <a:pt x="185" y="74164"/>
                    <a:pt x="592" y="77121"/>
                  </a:cubicBezTo>
                  <a:lnTo>
                    <a:pt x="135534" y="77121"/>
                  </a:lnTo>
                  <a:cubicBezTo>
                    <a:pt x="135904" y="74164"/>
                    <a:pt x="136126" y="71132"/>
                    <a:pt x="136126" y="68101"/>
                  </a:cubicBezTo>
                  <a:cubicBezTo>
                    <a:pt x="136126" y="30501"/>
                    <a:pt x="105662" y="0"/>
                    <a:pt x="680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4512;p64">
              <a:extLst>
                <a:ext uri="{FF2B5EF4-FFF2-40B4-BE49-F238E27FC236}">
                  <a16:creationId xmlns:a16="http://schemas.microsoft.com/office/drawing/2014/main" id="{D8AB4520-2468-4328-AFA4-51DD5D63956B}"/>
                </a:ext>
              </a:extLst>
            </p:cNvPr>
            <p:cNvSpPr/>
            <p:nvPr/>
          </p:nvSpPr>
          <p:spPr>
            <a:xfrm>
              <a:off x="2053425" y="1352775"/>
              <a:ext cx="3418875" cy="1942850"/>
            </a:xfrm>
            <a:custGeom>
              <a:avLst/>
              <a:gdLst/>
              <a:ahLst/>
              <a:cxnLst/>
              <a:rect l="l" t="t" r="r" b="b"/>
              <a:pathLst>
                <a:path w="136755" h="77714" extrusionOk="0">
                  <a:moveTo>
                    <a:pt x="68396" y="629"/>
                  </a:moveTo>
                  <a:cubicBezTo>
                    <a:pt x="87103" y="629"/>
                    <a:pt x="104036" y="8208"/>
                    <a:pt x="116310" y="20482"/>
                  </a:cubicBezTo>
                  <a:cubicBezTo>
                    <a:pt x="128584" y="32720"/>
                    <a:pt x="136163" y="49652"/>
                    <a:pt x="136163" y="68397"/>
                  </a:cubicBezTo>
                  <a:cubicBezTo>
                    <a:pt x="136163" y="71327"/>
                    <a:pt x="135956" y="74223"/>
                    <a:pt x="135608" y="77085"/>
                  </a:cubicBezTo>
                  <a:lnTo>
                    <a:pt x="1184" y="77085"/>
                  </a:lnTo>
                  <a:cubicBezTo>
                    <a:pt x="836" y="74223"/>
                    <a:pt x="629" y="71327"/>
                    <a:pt x="629" y="68397"/>
                  </a:cubicBezTo>
                  <a:cubicBezTo>
                    <a:pt x="629" y="49652"/>
                    <a:pt x="8208" y="32720"/>
                    <a:pt x="20482" y="20482"/>
                  </a:cubicBezTo>
                  <a:cubicBezTo>
                    <a:pt x="32756" y="8208"/>
                    <a:pt x="49689" y="629"/>
                    <a:pt x="68396" y="629"/>
                  </a:cubicBezTo>
                  <a:close/>
                  <a:moveTo>
                    <a:pt x="68396" y="1"/>
                  </a:moveTo>
                  <a:cubicBezTo>
                    <a:pt x="30612" y="1"/>
                    <a:pt x="0" y="30612"/>
                    <a:pt x="0" y="68397"/>
                  </a:cubicBezTo>
                  <a:cubicBezTo>
                    <a:pt x="0" y="71465"/>
                    <a:pt x="222" y="74497"/>
                    <a:pt x="629" y="77454"/>
                  </a:cubicBezTo>
                  <a:cubicBezTo>
                    <a:pt x="629" y="77602"/>
                    <a:pt x="777" y="77713"/>
                    <a:pt x="925" y="77713"/>
                  </a:cubicBezTo>
                  <a:lnTo>
                    <a:pt x="135867" y="77713"/>
                  </a:lnTo>
                  <a:cubicBezTo>
                    <a:pt x="136015" y="77713"/>
                    <a:pt x="136163" y="77602"/>
                    <a:pt x="136163" y="77454"/>
                  </a:cubicBezTo>
                  <a:cubicBezTo>
                    <a:pt x="136570" y="74497"/>
                    <a:pt x="136755" y="71465"/>
                    <a:pt x="136755" y="68397"/>
                  </a:cubicBezTo>
                  <a:cubicBezTo>
                    <a:pt x="136755" y="30612"/>
                    <a:pt x="106143" y="1"/>
                    <a:pt x="683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4513;p64">
              <a:extLst>
                <a:ext uri="{FF2B5EF4-FFF2-40B4-BE49-F238E27FC236}">
                  <a16:creationId xmlns:a16="http://schemas.microsoft.com/office/drawing/2014/main" id="{F1B98681-B200-4019-A25E-412F6AD217CA}"/>
                </a:ext>
              </a:extLst>
            </p:cNvPr>
            <p:cNvSpPr/>
            <p:nvPr/>
          </p:nvSpPr>
          <p:spPr>
            <a:xfrm>
              <a:off x="2028475" y="3650500"/>
              <a:ext cx="3505750" cy="644250"/>
            </a:xfrm>
            <a:custGeom>
              <a:avLst/>
              <a:gdLst/>
              <a:ahLst/>
              <a:cxnLst/>
              <a:rect l="l" t="t" r="r" b="b"/>
              <a:pathLst>
                <a:path w="140230" h="25770" extrusionOk="0">
                  <a:moveTo>
                    <a:pt x="0" y="1"/>
                  </a:moveTo>
                  <a:lnTo>
                    <a:pt x="0" y="25769"/>
                  </a:lnTo>
                  <a:lnTo>
                    <a:pt x="140230" y="25769"/>
                  </a:lnTo>
                  <a:lnTo>
                    <a:pt x="1402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4514;p64">
              <a:extLst>
                <a:ext uri="{FF2B5EF4-FFF2-40B4-BE49-F238E27FC236}">
                  <a16:creationId xmlns:a16="http://schemas.microsoft.com/office/drawing/2014/main" id="{EBF36361-E311-4963-9A64-8F26FA103459}"/>
                </a:ext>
              </a:extLst>
            </p:cNvPr>
            <p:cNvSpPr/>
            <p:nvPr/>
          </p:nvSpPr>
          <p:spPr>
            <a:xfrm>
              <a:off x="2021075" y="3643125"/>
              <a:ext cx="3521475" cy="659025"/>
            </a:xfrm>
            <a:custGeom>
              <a:avLst/>
              <a:gdLst/>
              <a:ahLst/>
              <a:cxnLst/>
              <a:rect l="l" t="t" r="r" b="b"/>
              <a:pathLst>
                <a:path w="140859" h="26361" extrusionOk="0">
                  <a:moveTo>
                    <a:pt x="140230" y="629"/>
                  </a:moveTo>
                  <a:lnTo>
                    <a:pt x="140230" y="25732"/>
                  </a:lnTo>
                  <a:lnTo>
                    <a:pt x="592" y="25732"/>
                  </a:lnTo>
                  <a:lnTo>
                    <a:pt x="592" y="629"/>
                  </a:lnTo>
                  <a:close/>
                  <a:moveTo>
                    <a:pt x="296" y="0"/>
                  </a:moveTo>
                  <a:cubicBezTo>
                    <a:pt x="222" y="0"/>
                    <a:pt x="148" y="37"/>
                    <a:pt x="74" y="74"/>
                  </a:cubicBezTo>
                  <a:cubicBezTo>
                    <a:pt x="37" y="148"/>
                    <a:pt x="0" y="222"/>
                    <a:pt x="0" y="296"/>
                  </a:cubicBezTo>
                  <a:lnTo>
                    <a:pt x="0" y="26064"/>
                  </a:lnTo>
                  <a:cubicBezTo>
                    <a:pt x="0" y="26138"/>
                    <a:pt x="37" y="26212"/>
                    <a:pt x="74" y="26286"/>
                  </a:cubicBezTo>
                  <a:cubicBezTo>
                    <a:pt x="148" y="26323"/>
                    <a:pt x="222" y="26360"/>
                    <a:pt x="296" y="26360"/>
                  </a:cubicBezTo>
                  <a:lnTo>
                    <a:pt x="140526" y="26360"/>
                  </a:lnTo>
                  <a:cubicBezTo>
                    <a:pt x="140637" y="26360"/>
                    <a:pt x="140711" y="26323"/>
                    <a:pt x="140747" y="26286"/>
                  </a:cubicBezTo>
                  <a:cubicBezTo>
                    <a:pt x="140821" y="26212"/>
                    <a:pt x="140858" y="26138"/>
                    <a:pt x="140858" y="26064"/>
                  </a:cubicBezTo>
                  <a:lnTo>
                    <a:pt x="140858" y="296"/>
                  </a:lnTo>
                  <a:cubicBezTo>
                    <a:pt x="140858" y="222"/>
                    <a:pt x="140821" y="148"/>
                    <a:pt x="140747" y="74"/>
                  </a:cubicBezTo>
                  <a:cubicBezTo>
                    <a:pt x="140711" y="37"/>
                    <a:pt x="140637" y="0"/>
                    <a:pt x="140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4515;p64">
              <a:extLst>
                <a:ext uri="{FF2B5EF4-FFF2-40B4-BE49-F238E27FC236}">
                  <a16:creationId xmlns:a16="http://schemas.microsoft.com/office/drawing/2014/main" id="{88E44511-AA87-4962-B57D-579E3B769AFD}"/>
                </a:ext>
              </a:extLst>
            </p:cNvPr>
            <p:cNvSpPr/>
            <p:nvPr/>
          </p:nvSpPr>
          <p:spPr>
            <a:xfrm>
              <a:off x="3464775" y="920225"/>
              <a:ext cx="596175" cy="1592525"/>
            </a:xfrm>
            <a:custGeom>
              <a:avLst/>
              <a:gdLst/>
              <a:ahLst/>
              <a:cxnLst/>
              <a:rect l="l" t="t" r="r" b="b"/>
              <a:pathLst>
                <a:path w="23847" h="63701" extrusionOk="0">
                  <a:moveTo>
                    <a:pt x="0" y="0"/>
                  </a:moveTo>
                  <a:lnTo>
                    <a:pt x="0" y="63701"/>
                  </a:lnTo>
                  <a:lnTo>
                    <a:pt x="23847" y="63701"/>
                  </a:lnTo>
                  <a:lnTo>
                    <a:pt x="238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4516;p64">
              <a:extLst>
                <a:ext uri="{FF2B5EF4-FFF2-40B4-BE49-F238E27FC236}">
                  <a16:creationId xmlns:a16="http://schemas.microsoft.com/office/drawing/2014/main" id="{5B0250B0-2FDF-4F76-A98D-A232E8156952}"/>
                </a:ext>
              </a:extLst>
            </p:cNvPr>
            <p:cNvSpPr/>
            <p:nvPr/>
          </p:nvSpPr>
          <p:spPr>
            <a:xfrm>
              <a:off x="3457375" y="912825"/>
              <a:ext cx="611900" cy="1607325"/>
            </a:xfrm>
            <a:custGeom>
              <a:avLst/>
              <a:gdLst/>
              <a:ahLst/>
              <a:cxnLst/>
              <a:rect l="l" t="t" r="r" b="b"/>
              <a:pathLst>
                <a:path w="24476" h="64293" extrusionOk="0">
                  <a:moveTo>
                    <a:pt x="23847" y="592"/>
                  </a:moveTo>
                  <a:lnTo>
                    <a:pt x="23847" y="63664"/>
                  </a:lnTo>
                  <a:lnTo>
                    <a:pt x="629" y="63664"/>
                  </a:lnTo>
                  <a:lnTo>
                    <a:pt x="629" y="592"/>
                  </a:lnTo>
                  <a:close/>
                  <a:moveTo>
                    <a:pt x="296" y="1"/>
                  </a:moveTo>
                  <a:cubicBezTo>
                    <a:pt x="223" y="1"/>
                    <a:pt x="149" y="38"/>
                    <a:pt x="75" y="75"/>
                  </a:cubicBezTo>
                  <a:cubicBezTo>
                    <a:pt x="38" y="149"/>
                    <a:pt x="1" y="222"/>
                    <a:pt x="1" y="296"/>
                  </a:cubicBezTo>
                  <a:lnTo>
                    <a:pt x="1" y="63997"/>
                  </a:lnTo>
                  <a:cubicBezTo>
                    <a:pt x="1" y="64071"/>
                    <a:pt x="38" y="64145"/>
                    <a:pt x="75" y="64219"/>
                  </a:cubicBezTo>
                  <a:cubicBezTo>
                    <a:pt x="149" y="64256"/>
                    <a:pt x="223" y="64293"/>
                    <a:pt x="296" y="64293"/>
                  </a:cubicBezTo>
                  <a:lnTo>
                    <a:pt x="24143" y="64293"/>
                  </a:lnTo>
                  <a:cubicBezTo>
                    <a:pt x="24253" y="64293"/>
                    <a:pt x="24327" y="64256"/>
                    <a:pt x="24364" y="64219"/>
                  </a:cubicBezTo>
                  <a:cubicBezTo>
                    <a:pt x="24438" y="64145"/>
                    <a:pt x="24475" y="64071"/>
                    <a:pt x="24475" y="63997"/>
                  </a:cubicBezTo>
                  <a:lnTo>
                    <a:pt x="24475" y="296"/>
                  </a:lnTo>
                  <a:cubicBezTo>
                    <a:pt x="24475" y="222"/>
                    <a:pt x="24438" y="149"/>
                    <a:pt x="24364" y="75"/>
                  </a:cubicBezTo>
                  <a:cubicBezTo>
                    <a:pt x="24327" y="38"/>
                    <a:pt x="24253" y="1"/>
                    <a:pt x="24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4517;p64">
              <a:extLst>
                <a:ext uri="{FF2B5EF4-FFF2-40B4-BE49-F238E27FC236}">
                  <a16:creationId xmlns:a16="http://schemas.microsoft.com/office/drawing/2014/main" id="{8A61BF91-5B4B-48CE-87DB-7DA6FB1E8219}"/>
                </a:ext>
              </a:extLst>
            </p:cNvPr>
            <p:cNvSpPr/>
            <p:nvPr/>
          </p:nvSpPr>
          <p:spPr>
            <a:xfrm>
              <a:off x="3464775" y="920225"/>
              <a:ext cx="596175" cy="1349450"/>
            </a:xfrm>
            <a:custGeom>
              <a:avLst/>
              <a:gdLst/>
              <a:ahLst/>
              <a:cxnLst/>
              <a:rect l="l" t="t" r="r" b="b"/>
              <a:pathLst>
                <a:path w="23847" h="53978" extrusionOk="0">
                  <a:moveTo>
                    <a:pt x="0" y="0"/>
                  </a:moveTo>
                  <a:lnTo>
                    <a:pt x="0" y="53978"/>
                  </a:lnTo>
                  <a:lnTo>
                    <a:pt x="23847" y="53978"/>
                  </a:lnTo>
                  <a:lnTo>
                    <a:pt x="238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4518;p64">
              <a:extLst>
                <a:ext uri="{FF2B5EF4-FFF2-40B4-BE49-F238E27FC236}">
                  <a16:creationId xmlns:a16="http://schemas.microsoft.com/office/drawing/2014/main" id="{B3B70A95-CFC8-4F73-ACD6-276AD2B059EB}"/>
                </a:ext>
              </a:extLst>
            </p:cNvPr>
            <p:cNvSpPr/>
            <p:nvPr/>
          </p:nvSpPr>
          <p:spPr>
            <a:xfrm>
              <a:off x="3457375" y="912825"/>
              <a:ext cx="611900" cy="1365175"/>
            </a:xfrm>
            <a:custGeom>
              <a:avLst/>
              <a:gdLst/>
              <a:ahLst/>
              <a:cxnLst/>
              <a:rect l="l" t="t" r="r" b="b"/>
              <a:pathLst>
                <a:path w="24476" h="54607" extrusionOk="0">
                  <a:moveTo>
                    <a:pt x="23847" y="592"/>
                  </a:moveTo>
                  <a:lnTo>
                    <a:pt x="23847" y="53978"/>
                  </a:lnTo>
                  <a:lnTo>
                    <a:pt x="629" y="53978"/>
                  </a:lnTo>
                  <a:lnTo>
                    <a:pt x="629" y="592"/>
                  </a:lnTo>
                  <a:close/>
                  <a:moveTo>
                    <a:pt x="296" y="1"/>
                  </a:moveTo>
                  <a:cubicBezTo>
                    <a:pt x="223" y="1"/>
                    <a:pt x="149" y="38"/>
                    <a:pt x="75" y="75"/>
                  </a:cubicBezTo>
                  <a:cubicBezTo>
                    <a:pt x="38" y="149"/>
                    <a:pt x="1" y="222"/>
                    <a:pt x="1" y="296"/>
                  </a:cubicBezTo>
                  <a:lnTo>
                    <a:pt x="1" y="54274"/>
                  </a:lnTo>
                  <a:cubicBezTo>
                    <a:pt x="1" y="54385"/>
                    <a:pt x="38" y="54458"/>
                    <a:pt x="75" y="54495"/>
                  </a:cubicBezTo>
                  <a:cubicBezTo>
                    <a:pt x="149" y="54569"/>
                    <a:pt x="223" y="54606"/>
                    <a:pt x="296" y="54606"/>
                  </a:cubicBezTo>
                  <a:lnTo>
                    <a:pt x="24143" y="54606"/>
                  </a:lnTo>
                  <a:cubicBezTo>
                    <a:pt x="24253" y="54606"/>
                    <a:pt x="24327" y="54569"/>
                    <a:pt x="24364" y="54495"/>
                  </a:cubicBezTo>
                  <a:cubicBezTo>
                    <a:pt x="24438" y="54458"/>
                    <a:pt x="24475" y="54385"/>
                    <a:pt x="24475" y="54274"/>
                  </a:cubicBezTo>
                  <a:lnTo>
                    <a:pt x="24475" y="296"/>
                  </a:lnTo>
                  <a:cubicBezTo>
                    <a:pt x="24475" y="222"/>
                    <a:pt x="24438" y="149"/>
                    <a:pt x="24364" y="75"/>
                  </a:cubicBezTo>
                  <a:cubicBezTo>
                    <a:pt x="24327" y="38"/>
                    <a:pt x="24253" y="1"/>
                    <a:pt x="24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4519;p64">
              <a:extLst>
                <a:ext uri="{FF2B5EF4-FFF2-40B4-BE49-F238E27FC236}">
                  <a16:creationId xmlns:a16="http://schemas.microsoft.com/office/drawing/2014/main" id="{0848383F-3082-43F9-B404-9FE1A1CAE5EB}"/>
                </a:ext>
              </a:extLst>
            </p:cNvPr>
            <p:cNvSpPr/>
            <p:nvPr/>
          </p:nvSpPr>
          <p:spPr>
            <a:xfrm>
              <a:off x="2712425" y="920225"/>
              <a:ext cx="2101800" cy="1269975"/>
            </a:xfrm>
            <a:custGeom>
              <a:avLst/>
              <a:gdLst/>
              <a:ahLst/>
              <a:cxnLst/>
              <a:rect l="l" t="t" r="r" b="b"/>
              <a:pathLst>
                <a:path w="84072" h="50799" extrusionOk="0">
                  <a:moveTo>
                    <a:pt x="0" y="0"/>
                  </a:moveTo>
                  <a:lnTo>
                    <a:pt x="0" y="44365"/>
                  </a:lnTo>
                  <a:cubicBezTo>
                    <a:pt x="0" y="47914"/>
                    <a:pt x="2884" y="50798"/>
                    <a:pt x="6433" y="50798"/>
                  </a:cubicBezTo>
                  <a:lnTo>
                    <a:pt x="77639" y="50798"/>
                  </a:lnTo>
                  <a:cubicBezTo>
                    <a:pt x="81188" y="50798"/>
                    <a:pt x="84072" y="47914"/>
                    <a:pt x="84072" y="44365"/>
                  </a:cubicBezTo>
                  <a:lnTo>
                    <a:pt x="840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4520;p64">
              <a:extLst>
                <a:ext uri="{FF2B5EF4-FFF2-40B4-BE49-F238E27FC236}">
                  <a16:creationId xmlns:a16="http://schemas.microsoft.com/office/drawing/2014/main" id="{A436BADF-B3A9-4BDE-AD8A-35ADE924DE36}"/>
                </a:ext>
              </a:extLst>
            </p:cNvPr>
            <p:cNvSpPr/>
            <p:nvPr/>
          </p:nvSpPr>
          <p:spPr>
            <a:xfrm>
              <a:off x="2705025" y="912825"/>
              <a:ext cx="2116600" cy="1284750"/>
            </a:xfrm>
            <a:custGeom>
              <a:avLst/>
              <a:gdLst/>
              <a:ahLst/>
              <a:cxnLst/>
              <a:rect l="l" t="t" r="r" b="b"/>
              <a:pathLst>
                <a:path w="84664" h="51390" extrusionOk="0">
                  <a:moveTo>
                    <a:pt x="84072" y="592"/>
                  </a:moveTo>
                  <a:lnTo>
                    <a:pt x="84072" y="44661"/>
                  </a:lnTo>
                  <a:cubicBezTo>
                    <a:pt x="84072" y="46362"/>
                    <a:pt x="83369" y="47878"/>
                    <a:pt x="82260" y="48987"/>
                  </a:cubicBezTo>
                  <a:cubicBezTo>
                    <a:pt x="81151" y="50096"/>
                    <a:pt x="79635" y="50761"/>
                    <a:pt x="77935" y="50761"/>
                  </a:cubicBezTo>
                  <a:lnTo>
                    <a:pt x="6729" y="50761"/>
                  </a:lnTo>
                  <a:cubicBezTo>
                    <a:pt x="5029" y="50761"/>
                    <a:pt x="3513" y="50096"/>
                    <a:pt x="2404" y="48987"/>
                  </a:cubicBezTo>
                  <a:cubicBezTo>
                    <a:pt x="1295" y="47878"/>
                    <a:pt x="592" y="46362"/>
                    <a:pt x="592" y="44661"/>
                  </a:cubicBezTo>
                  <a:lnTo>
                    <a:pt x="592" y="592"/>
                  </a:lnTo>
                  <a:close/>
                  <a:moveTo>
                    <a:pt x="296" y="1"/>
                  </a:moveTo>
                  <a:cubicBezTo>
                    <a:pt x="222" y="1"/>
                    <a:pt x="112" y="38"/>
                    <a:pt x="75" y="75"/>
                  </a:cubicBezTo>
                  <a:cubicBezTo>
                    <a:pt x="1" y="149"/>
                    <a:pt x="1" y="222"/>
                    <a:pt x="1" y="296"/>
                  </a:cubicBezTo>
                  <a:lnTo>
                    <a:pt x="1" y="44661"/>
                  </a:lnTo>
                  <a:cubicBezTo>
                    <a:pt x="1" y="48358"/>
                    <a:pt x="2995" y="51390"/>
                    <a:pt x="6729" y="51390"/>
                  </a:cubicBezTo>
                  <a:lnTo>
                    <a:pt x="77935" y="51390"/>
                  </a:lnTo>
                  <a:cubicBezTo>
                    <a:pt x="81669" y="51390"/>
                    <a:pt x="84663" y="48358"/>
                    <a:pt x="84663" y="44661"/>
                  </a:cubicBezTo>
                  <a:lnTo>
                    <a:pt x="84663" y="296"/>
                  </a:lnTo>
                  <a:cubicBezTo>
                    <a:pt x="84663" y="222"/>
                    <a:pt x="84626" y="149"/>
                    <a:pt x="84589" y="75"/>
                  </a:cubicBezTo>
                  <a:cubicBezTo>
                    <a:pt x="84515" y="38"/>
                    <a:pt x="84441" y="1"/>
                    <a:pt x="84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4521;p64">
              <a:extLst>
                <a:ext uri="{FF2B5EF4-FFF2-40B4-BE49-F238E27FC236}">
                  <a16:creationId xmlns:a16="http://schemas.microsoft.com/office/drawing/2014/main" id="{E19A8B4A-4546-467B-8A34-B5C5942926F2}"/>
                </a:ext>
              </a:extLst>
            </p:cNvPr>
            <p:cNvSpPr/>
            <p:nvPr/>
          </p:nvSpPr>
          <p:spPr>
            <a:xfrm>
              <a:off x="2535900" y="774200"/>
              <a:ext cx="2453925" cy="1269025"/>
            </a:xfrm>
            <a:custGeom>
              <a:avLst/>
              <a:gdLst/>
              <a:ahLst/>
              <a:cxnLst/>
              <a:rect l="l" t="t" r="r" b="b"/>
              <a:pathLst>
                <a:path w="98157" h="50761" extrusionOk="0">
                  <a:moveTo>
                    <a:pt x="3327" y="0"/>
                  </a:moveTo>
                  <a:cubicBezTo>
                    <a:pt x="1516" y="0"/>
                    <a:pt x="0" y="1479"/>
                    <a:pt x="0" y="3290"/>
                  </a:cubicBezTo>
                  <a:lnTo>
                    <a:pt x="0" y="47433"/>
                  </a:lnTo>
                  <a:cubicBezTo>
                    <a:pt x="0" y="49282"/>
                    <a:pt x="1516" y="50761"/>
                    <a:pt x="3327" y="50761"/>
                  </a:cubicBezTo>
                  <a:lnTo>
                    <a:pt x="94867" y="50761"/>
                  </a:lnTo>
                  <a:cubicBezTo>
                    <a:pt x="96678" y="50761"/>
                    <a:pt x="98157" y="49282"/>
                    <a:pt x="98157" y="47433"/>
                  </a:cubicBezTo>
                  <a:lnTo>
                    <a:pt x="98157" y="3290"/>
                  </a:lnTo>
                  <a:cubicBezTo>
                    <a:pt x="98157" y="1479"/>
                    <a:pt x="96678" y="0"/>
                    <a:pt x="948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4522;p64">
              <a:extLst>
                <a:ext uri="{FF2B5EF4-FFF2-40B4-BE49-F238E27FC236}">
                  <a16:creationId xmlns:a16="http://schemas.microsoft.com/office/drawing/2014/main" id="{09B07C1E-4B02-4C85-B348-EC1FC3542890}"/>
                </a:ext>
              </a:extLst>
            </p:cNvPr>
            <p:cNvSpPr/>
            <p:nvPr/>
          </p:nvSpPr>
          <p:spPr>
            <a:xfrm>
              <a:off x="2528500" y="765875"/>
              <a:ext cx="2469650" cy="1284750"/>
            </a:xfrm>
            <a:custGeom>
              <a:avLst/>
              <a:gdLst/>
              <a:ahLst/>
              <a:cxnLst/>
              <a:rect l="l" t="t" r="r" b="b"/>
              <a:pathLst>
                <a:path w="98786" h="51390" extrusionOk="0">
                  <a:moveTo>
                    <a:pt x="95163" y="629"/>
                  </a:moveTo>
                  <a:cubicBezTo>
                    <a:pt x="95976" y="629"/>
                    <a:pt x="96715" y="962"/>
                    <a:pt x="97270" y="1516"/>
                  </a:cubicBezTo>
                  <a:cubicBezTo>
                    <a:pt x="97824" y="2034"/>
                    <a:pt x="98157" y="2810"/>
                    <a:pt x="98157" y="3623"/>
                  </a:cubicBezTo>
                  <a:lnTo>
                    <a:pt x="98157" y="47766"/>
                  </a:lnTo>
                  <a:cubicBezTo>
                    <a:pt x="98157" y="48617"/>
                    <a:pt x="97824" y="49356"/>
                    <a:pt x="97270" y="49911"/>
                  </a:cubicBezTo>
                  <a:cubicBezTo>
                    <a:pt x="96715" y="50428"/>
                    <a:pt x="95976" y="50798"/>
                    <a:pt x="95163" y="50798"/>
                  </a:cubicBezTo>
                  <a:lnTo>
                    <a:pt x="3623" y="50798"/>
                  </a:lnTo>
                  <a:cubicBezTo>
                    <a:pt x="2810" y="50798"/>
                    <a:pt x="2034" y="50428"/>
                    <a:pt x="1516" y="49911"/>
                  </a:cubicBezTo>
                  <a:cubicBezTo>
                    <a:pt x="962" y="49356"/>
                    <a:pt x="629" y="48617"/>
                    <a:pt x="629" y="47766"/>
                  </a:cubicBezTo>
                  <a:lnTo>
                    <a:pt x="629" y="3623"/>
                  </a:lnTo>
                  <a:cubicBezTo>
                    <a:pt x="629" y="2810"/>
                    <a:pt x="962" y="2034"/>
                    <a:pt x="1516" y="1516"/>
                  </a:cubicBezTo>
                  <a:cubicBezTo>
                    <a:pt x="2034" y="962"/>
                    <a:pt x="2810" y="629"/>
                    <a:pt x="3623" y="629"/>
                  </a:cubicBezTo>
                  <a:close/>
                  <a:moveTo>
                    <a:pt x="3623" y="0"/>
                  </a:moveTo>
                  <a:cubicBezTo>
                    <a:pt x="1627" y="0"/>
                    <a:pt x="0" y="1627"/>
                    <a:pt x="0" y="3623"/>
                  </a:cubicBezTo>
                  <a:lnTo>
                    <a:pt x="0" y="47766"/>
                  </a:lnTo>
                  <a:cubicBezTo>
                    <a:pt x="0" y="49763"/>
                    <a:pt x="1627" y="51390"/>
                    <a:pt x="3623" y="51390"/>
                  </a:cubicBezTo>
                  <a:lnTo>
                    <a:pt x="95163" y="51390"/>
                  </a:lnTo>
                  <a:cubicBezTo>
                    <a:pt x="97159" y="51390"/>
                    <a:pt x="98786" y="49763"/>
                    <a:pt x="98786" y="47766"/>
                  </a:cubicBezTo>
                  <a:lnTo>
                    <a:pt x="98786" y="3623"/>
                  </a:lnTo>
                  <a:cubicBezTo>
                    <a:pt x="98786" y="1627"/>
                    <a:pt x="97159" y="0"/>
                    <a:pt x="95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4523;p64">
              <a:extLst>
                <a:ext uri="{FF2B5EF4-FFF2-40B4-BE49-F238E27FC236}">
                  <a16:creationId xmlns:a16="http://schemas.microsoft.com/office/drawing/2014/main" id="{1F87864D-AC02-4444-8BC1-3CD5743DB9FC}"/>
                </a:ext>
              </a:extLst>
            </p:cNvPr>
            <p:cNvSpPr/>
            <p:nvPr/>
          </p:nvSpPr>
          <p:spPr>
            <a:xfrm>
              <a:off x="2673600" y="862000"/>
              <a:ext cx="2179450" cy="1093425"/>
            </a:xfrm>
            <a:custGeom>
              <a:avLst/>
              <a:gdLst/>
              <a:ahLst/>
              <a:cxnLst/>
              <a:rect l="l" t="t" r="r" b="b"/>
              <a:pathLst>
                <a:path w="87178" h="43737" extrusionOk="0">
                  <a:moveTo>
                    <a:pt x="2552" y="0"/>
                  </a:moveTo>
                  <a:cubicBezTo>
                    <a:pt x="1147" y="0"/>
                    <a:pt x="1" y="1146"/>
                    <a:pt x="1" y="2588"/>
                  </a:cubicBezTo>
                  <a:lnTo>
                    <a:pt x="1" y="41149"/>
                  </a:lnTo>
                  <a:cubicBezTo>
                    <a:pt x="1" y="42554"/>
                    <a:pt x="1147" y="43737"/>
                    <a:pt x="2552" y="43737"/>
                  </a:cubicBezTo>
                  <a:lnTo>
                    <a:pt x="84589" y="43737"/>
                  </a:lnTo>
                  <a:cubicBezTo>
                    <a:pt x="86031" y="43737"/>
                    <a:pt x="87177" y="42554"/>
                    <a:pt x="87177" y="41149"/>
                  </a:cubicBezTo>
                  <a:lnTo>
                    <a:pt x="87177" y="2588"/>
                  </a:lnTo>
                  <a:cubicBezTo>
                    <a:pt x="87177" y="1146"/>
                    <a:pt x="86031" y="0"/>
                    <a:pt x="845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4524;p64">
              <a:extLst>
                <a:ext uri="{FF2B5EF4-FFF2-40B4-BE49-F238E27FC236}">
                  <a16:creationId xmlns:a16="http://schemas.microsoft.com/office/drawing/2014/main" id="{0AC9D093-E664-4F8A-B262-EEDD3677A330}"/>
                </a:ext>
              </a:extLst>
            </p:cNvPr>
            <p:cNvSpPr/>
            <p:nvPr/>
          </p:nvSpPr>
          <p:spPr>
            <a:xfrm>
              <a:off x="2665275" y="853675"/>
              <a:ext cx="2196100" cy="1109150"/>
            </a:xfrm>
            <a:custGeom>
              <a:avLst/>
              <a:gdLst/>
              <a:ahLst/>
              <a:cxnLst/>
              <a:rect l="l" t="t" r="r" b="b"/>
              <a:pathLst>
                <a:path w="87844" h="44366" extrusionOk="0">
                  <a:moveTo>
                    <a:pt x="84922" y="629"/>
                  </a:moveTo>
                  <a:cubicBezTo>
                    <a:pt x="86179" y="629"/>
                    <a:pt x="87215" y="1664"/>
                    <a:pt x="87215" y="2921"/>
                  </a:cubicBezTo>
                  <a:lnTo>
                    <a:pt x="87215" y="41482"/>
                  </a:lnTo>
                  <a:cubicBezTo>
                    <a:pt x="87215" y="42739"/>
                    <a:pt x="86179" y="43737"/>
                    <a:pt x="84922" y="43737"/>
                  </a:cubicBezTo>
                  <a:lnTo>
                    <a:pt x="2885" y="43737"/>
                  </a:lnTo>
                  <a:cubicBezTo>
                    <a:pt x="1628" y="43737"/>
                    <a:pt x="629" y="42739"/>
                    <a:pt x="629" y="41482"/>
                  </a:cubicBezTo>
                  <a:lnTo>
                    <a:pt x="629" y="2921"/>
                  </a:lnTo>
                  <a:cubicBezTo>
                    <a:pt x="629" y="1664"/>
                    <a:pt x="1628" y="629"/>
                    <a:pt x="2885" y="629"/>
                  </a:cubicBezTo>
                  <a:close/>
                  <a:moveTo>
                    <a:pt x="2885" y="0"/>
                  </a:moveTo>
                  <a:cubicBezTo>
                    <a:pt x="1295" y="0"/>
                    <a:pt x="1" y="1294"/>
                    <a:pt x="1" y="2921"/>
                  </a:cubicBezTo>
                  <a:lnTo>
                    <a:pt x="1" y="41482"/>
                  </a:lnTo>
                  <a:cubicBezTo>
                    <a:pt x="1" y="43071"/>
                    <a:pt x="1295" y="44365"/>
                    <a:pt x="2885" y="44365"/>
                  </a:cubicBezTo>
                  <a:lnTo>
                    <a:pt x="84922" y="44365"/>
                  </a:lnTo>
                  <a:cubicBezTo>
                    <a:pt x="86549" y="44365"/>
                    <a:pt x="87843" y="43071"/>
                    <a:pt x="87843" y="41482"/>
                  </a:cubicBezTo>
                  <a:lnTo>
                    <a:pt x="87843" y="2921"/>
                  </a:lnTo>
                  <a:cubicBezTo>
                    <a:pt x="87843" y="1294"/>
                    <a:pt x="86549" y="0"/>
                    <a:pt x="849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4525;p64">
              <a:extLst>
                <a:ext uri="{FF2B5EF4-FFF2-40B4-BE49-F238E27FC236}">
                  <a16:creationId xmlns:a16="http://schemas.microsoft.com/office/drawing/2014/main" id="{61C49020-0250-44AE-874D-0F278499241A}"/>
                </a:ext>
              </a:extLst>
            </p:cNvPr>
            <p:cNvSpPr/>
            <p:nvPr/>
          </p:nvSpPr>
          <p:spPr>
            <a:xfrm>
              <a:off x="4701450" y="975675"/>
              <a:ext cx="62875" cy="15750"/>
            </a:xfrm>
            <a:custGeom>
              <a:avLst/>
              <a:gdLst/>
              <a:ahLst/>
              <a:cxnLst/>
              <a:rect l="l" t="t" r="r" b="b"/>
              <a:pathLst>
                <a:path w="2515" h="630" extrusionOk="0">
                  <a:moveTo>
                    <a:pt x="296" y="1"/>
                  </a:moveTo>
                  <a:cubicBezTo>
                    <a:pt x="111" y="1"/>
                    <a:pt x="0" y="149"/>
                    <a:pt x="0" y="296"/>
                  </a:cubicBezTo>
                  <a:cubicBezTo>
                    <a:pt x="0" y="481"/>
                    <a:pt x="111" y="629"/>
                    <a:pt x="296" y="629"/>
                  </a:cubicBezTo>
                  <a:lnTo>
                    <a:pt x="2218" y="629"/>
                  </a:lnTo>
                  <a:cubicBezTo>
                    <a:pt x="2366" y="629"/>
                    <a:pt x="2514" y="481"/>
                    <a:pt x="2514" y="296"/>
                  </a:cubicBezTo>
                  <a:cubicBezTo>
                    <a:pt x="2514" y="149"/>
                    <a:pt x="2366" y="1"/>
                    <a:pt x="22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4526;p64">
              <a:extLst>
                <a:ext uri="{FF2B5EF4-FFF2-40B4-BE49-F238E27FC236}">
                  <a16:creationId xmlns:a16="http://schemas.microsoft.com/office/drawing/2014/main" id="{F4B88393-3F2E-4DB0-AEB8-4FD6C92EA183}"/>
                </a:ext>
              </a:extLst>
            </p:cNvPr>
            <p:cNvSpPr/>
            <p:nvPr/>
          </p:nvSpPr>
          <p:spPr>
            <a:xfrm>
              <a:off x="4382575" y="975675"/>
              <a:ext cx="274525" cy="15750"/>
            </a:xfrm>
            <a:custGeom>
              <a:avLst/>
              <a:gdLst/>
              <a:ahLst/>
              <a:cxnLst/>
              <a:rect l="l" t="t" r="r" b="b"/>
              <a:pathLst>
                <a:path w="10981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10685" y="629"/>
                  </a:lnTo>
                  <a:cubicBezTo>
                    <a:pt x="10833" y="629"/>
                    <a:pt x="10981" y="481"/>
                    <a:pt x="10981" y="296"/>
                  </a:cubicBezTo>
                  <a:cubicBezTo>
                    <a:pt x="10981" y="149"/>
                    <a:pt x="10833" y="1"/>
                    <a:pt x="106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4527;p64">
              <a:extLst>
                <a:ext uri="{FF2B5EF4-FFF2-40B4-BE49-F238E27FC236}">
                  <a16:creationId xmlns:a16="http://schemas.microsoft.com/office/drawing/2014/main" id="{408C3654-277D-42DF-9011-926FD8B389A1}"/>
                </a:ext>
              </a:extLst>
            </p:cNvPr>
            <p:cNvSpPr/>
            <p:nvPr/>
          </p:nvSpPr>
          <p:spPr>
            <a:xfrm>
              <a:off x="3640375" y="975675"/>
              <a:ext cx="672900" cy="15750"/>
            </a:xfrm>
            <a:custGeom>
              <a:avLst/>
              <a:gdLst/>
              <a:ahLst/>
              <a:cxnLst/>
              <a:rect l="l" t="t" r="r" b="b"/>
              <a:pathLst>
                <a:path w="26916" h="630" extrusionOk="0">
                  <a:moveTo>
                    <a:pt x="334" y="1"/>
                  </a:moveTo>
                  <a:cubicBezTo>
                    <a:pt x="149" y="1"/>
                    <a:pt x="1" y="149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6620" y="629"/>
                  </a:lnTo>
                  <a:cubicBezTo>
                    <a:pt x="26805" y="629"/>
                    <a:pt x="26915" y="481"/>
                    <a:pt x="26915" y="296"/>
                  </a:cubicBezTo>
                  <a:cubicBezTo>
                    <a:pt x="26915" y="149"/>
                    <a:pt x="26805" y="1"/>
                    <a:pt x="266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4528;p64">
              <a:extLst>
                <a:ext uri="{FF2B5EF4-FFF2-40B4-BE49-F238E27FC236}">
                  <a16:creationId xmlns:a16="http://schemas.microsoft.com/office/drawing/2014/main" id="{B5F8513D-4E7F-457D-B539-8D2E3912C881}"/>
                </a:ext>
              </a:extLst>
            </p:cNvPr>
            <p:cNvSpPr/>
            <p:nvPr/>
          </p:nvSpPr>
          <p:spPr>
            <a:xfrm>
              <a:off x="2927775" y="975675"/>
              <a:ext cx="664575" cy="15750"/>
            </a:xfrm>
            <a:custGeom>
              <a:avLst/>
              <a:gdLst/>
              <a:ahLst/>
              <a:cxnLst/>
              <a:rect l="l" t="t" r="r" b="b"/>
              <a:pathLst>
                <a:path w="26583" h="630" extrusionOk="0">
                  <a:moveTo>
                    <a:pt x="296" y="1"/>
                  </a:moveTo>
                  <a:cubicBezTo>
                    <a:pt x="148" y="1"/>
                    <a:pt x="1" y="149"/>
                    <a:pt x="1" y="296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26287" y="629"/>
                  </a:lnTo>
                  <a:cubicBezTo>
                    <a:pt x="26435" y="629"/>
                    <a:pt x="26582" y="481"/>
                    <a:pt x="26582" y="296"/>
                  </a:cubicBezTo>
                  <a:cubicBezTo>
                    <a:pt x="26582" y="149"/>
                    <a:pt x="26435" y="1"/>
                    <a:pt x="26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4529;p64">
              <a:extLst>
                <a:ext uri="{FF2B5EF4-FFF2-40B4-BE49-F238E27FC236}">
                  <a16:creationId xmlns:a16="http://schemas.microsoft.com/office/drawing/2014/main" id="{377168A7-A654-4DB9-A4F6-B91062BFCCF8}"/>
                </a:ext>
              </a:extLst>
            </p:cNvPr>
            <p:cNvSpPr/>
            <p:nvPr/>
          </p:nvSpPr>
          <p:spPr>
            <a:xfrm>
              <a:off x="2762325" y="975675"/>
              <a:ext cx="87850" cy="15750"/>
            </a:xfrm>
            <a:custGeom>
              <a:avLst/>
              <a:gdLst/>
              <a:ahLst/>
              <a:cxnLst/>
              <a:rect l="l" t="t" r="r" b="b"/>
              <a:pathLst>
                <a:path w="3514" h="630" extrusionOk="0">
                  <a:moveTo>
                    <a:pt x="297" y="1"/>
                  </a:moveTo>
                  <a:cubicBezTo>
                    <a:pt x="149" y="1"/>
                    <a:pt x="1" y="149"/>
                    <a:pt x="1" y="296"/>
                  </a:cubicBezTo>
                  <a:cubicBezTo>
                    <a:pt x="1" y="481"/>
                    <a:pt x="149" y="629"/>
                    <a:pt x="297" y="629"/>
                  </a:cubicBezTo>
                  <a:lnTo>
                    <a:pt x="3217" y="629"/>
                  </a:lnTo>
                  <a:cubicBezTo>
                    <a:pt x="3365" y="629"/>
                    <a:pt x="3513" y="481"/>
                    <a:pt x="3513" y="296"/>
                  </a:cubicBezTo>
                  <a:cubicBezTo>
                    <a:pt x="3513" y="149"/>
                    <a:pt x="3365" y="1"/>
                    <a:pt x="32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4530;p64">
              <a:extLst>
                <a:ext uri="{FF2B5EF4-FFF2-40B4-BE49-F238E27FC236}">
                  <a16:creationId xmlns:a16="http://schemas.microsoft.com/office/drawing/2014/main" id="{DED40613-841F-476D-AD57-3B123123C5D6}"/>
                </a:ext>
              </a:extLst>
            </p:cNvPr>
            <p:cNvSpPr/>
            <p:nvPr/>
          </p:nvSpPr>
          <p:spPr>
            <a:xfrm>
              <a:off x="4518425" y="1107850"/>
              <a:ext cx="245900" cy="14800"/>
            </a:xfrm>
            <a:custGeom>
              <a:avLst/>
              <a:gdLst/>
              <a:ahLst/>
              <a:cxnLst/>
              <a:rect l="l" t="t" r="r" b="b"/>
              <a:pathLst>
                <a:path w="9836" h="592" extrusionOk="0">
                  <a:moveTo>
                    <a:pt x="334" y="0"/>
                  </a:moveTo>
                  <a:cubicBezTo>
                    <a:pt x="149" y="0"/>
                    <a:pt x="1" y="111"/>
                    <a:pt x="1" y="296"/>
                  </a:cubicBezTo>
                  <a:cubicBezTo>
                    <a:pt x="1" y="481"/>
                    <a:pt x="149" y="592"/>
                    <a:pt x="334" y="592"/>
                  </a:cubicBezTo>
                  <a:lnTo>
                    <a:pt x="9539" y="592"/>
                  </a:lnTo>
                  <a:cubicBezTo>
                    <a:pt x="9687" y="592"/>
                    <a:pt x="9835" y="481"/>
                    <a:pt x="9835" y="296"/>
                  </a:cubicBezTo>
                  <a:cubicBezTo>
                    <a:pt x="9835" y="111"/>
                    <a:pt x="9687" y="0"/>
                    <a:pt x="9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4531;p64">
              <a:extLst>
                <a:ext uri="{FF2B5EF4-FFF2-40B4-BE49-F238E27FC236}">
                  <a16:creationId xmlns:a16="http://schemas.microsoft.com/office/drawing/2014/main" id="{DE92CB98-E630-46CA-9F13-A2598BC84017}"/>
                </a:ext>
              </a:extLst>
            </p:cNvPr>
            <p:cNvSpPr/>
            <p:nvPr/>
          </p:nvSpPr>
          <p:spPr>
            <a:xfrm>
              <a:off x="3946325" y="1107850"/>
              <a:ext cx="537025" cy="14800"/>
            </a:xfrm>
            <a:custGeom>
              <a:avLst/>
              <a:gdLst/>
              <a:ahLst/>
              <a:cxnLst/>
              <a:rect l="l" t="t" r="r" b="b"/>
              <a:pathLst>
                <a:path w="21481" h="592" extrusionOk="0">
                  <a:moveTo>
                    <a:pt x="296" y="0"/>
                  </a:moveTo>
                  <a:cubicBezTo>
                    <a:pt x="111" y="0"/>
                    <a:pt x="0" y="111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21184" y="592"/>
                  </a:lnTo>
                  <a:cubicBezTo>
                    <a:pt x="21332" y="592"/>
                    <a:pt x="21480" y="481"/>
                    <a:pt x="21480" y="296"/>
                  </a:cubicBezTo>
                  <a:cubicBezTo>
                    <a:pt x="21480" y="111"/>
                    <a:pt x="21332" y="0"/>
                    <a:pt x="21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4532;p64">
              <a:extLst>
                <a:ext uri="{FF2B5EF4-FFF2-40B4-BE49-F238E27FC236}">
                  <a16:creationId xmlns:a16="http://schemas.microsoft.com/office/drawing/2014/main" id="{4910ABFC-DE96-46A0-A4B7-FDBE47288163}"/>
                </a:ext>
              </a:extLst>
            </p:cNvPr>
            <p:cNvSpPr/>
            <p:nvPr/>
          </p:nvSpPr>
          <p:spPr>
            <a:xfrm>
              <a:off x="3805825" y="1107850"/>
              <a:ext cx="83200" cy="14800"/>
            </a:xfrm>
            <a:custGeom>
              <a:avLst/>
              <a:gdLst/>
              <a:ahLst/>
              <a:cxnLst/>
              <a:rect l="l" t="t" r="r" b="b"/>
              <a:pathLst>
                <a:path w="3328" h="592" extrusionOk="0">
                  <a:moveTo>
                    <a:pt x="333" y="0"/>
                  </a:moveTo>
                  <a:cubicBezTo>
                    <a:pt x="149" y="0"/>
                    <a:pt x="1" y="111"/>
                    <a:pt x="1" y="296"/>
                  </a:cubicBezTo>
                  <a:cubicBezTo>
                    <a:pt x="1" y="481"/>
                    <a:pt x="149" y="592"/>
                    <a:pt x="333" y="592"/>
                  </a:cubicBezTo>
                  <a:lnTo>
                    <a:pt x="3032" y="592"/>
                  </a:lnTo>
                  <a:cubicBezTo>
                    <a:pt x="3217" y="592"/>
                    <a:pt x="3328" y="481"/>
                    <a:pt x="3328" y="296"/>
                  </a:cubicBezTo>
                  <a:cubicBezTo>
                    <a:pt x="3328" y="111"/>
                    <a:pt x="3217" y="0"/>
                    <a:pt x="30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4533;p64">
              <a:extLst>
                <a:ext uri="{FF2B5EF4-FFF2-40B4-BE49-F238E27FC236}">
                  <a16:creationId xmlns:a16="http://schemas.microsoft.com/office/drawing/2014/main" id="{C2D21745-7DE3-4657-9DC7-9DDCACA95E03}"/>
                </a:ext>
              </a:extLst>
            </p:cNvPr>
            <p:cNvSpPr/>
            <p:nvPr/>
          </p:nvSpPr>
          <p:spPr>
            <a:xfrm>
              <a:off x="3653325" y="1107850"/>
              <a:ext cx="125725" cy="14800"/>
            </a:xfrm>
            <a:custGeom>
              <a:avLst/>
              <a:gdLst/>
              <a:ahLst/>
              <a:cxnLst/>
              <a:rect l="l" t="t" r="r" b="b"/>
              <a:pathLst>
                <a:path w="5029" h="592" extrusionOk="0">
                  <a:moveTo>
                    <a:pt x="296" y="0"/>
                  </a:moveTo>
                  <a:cubicBezTo>
                    <a:pt x="148" y="0"/>
                    <a:pt x="0" y="111"/>
                    <a:pt x="0" y="296"/>
                  </a:cubicBezTo>
                  <a:cubicBezTo>
                    <a:pt x="0" y="481"/>
                    <a:pt x="148" y="592"/>
                    <a:pt x="296" y="592"/>
                  </a:cubicBezTo>
                  <a:lnTo>
                    <a:pt x="4733" y="592"/>
                  </a:lnTo>
                  <a:cubicBezTo>
                    <a:pt x="4881" y="592"/>
                    <a:pt x="5028" y="481"/>
                    <a:pt x="5028" y="296"/>
                  </a:cubicBezTo>
                  <a:cubicBezTo>
                    <a:pt x="5028" y="111"/>
                    <a:pt x="4881" y="0"/>
                    <a:pt x="4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4534;p64">
              <a:extLst>
                <a:ext uri="{FF2B5EF4-FFF2-40B4-BE49-F238E27FC236}">
                  <a16:creationId xmlns:a16="http://schemas.microsoft.com/office/drawing/2014/main" id="{7A43F2F3-4D54-452E-89D6-F5D2937D5A24}"/>
                </a:ext>
              </a:extLst>
            </p:cNvPr>
            <p:cNvSpPr/>
            <p:nvPr/>
          </p:nvSpPr>
          <p:spPr>
            <a:xfrm>
              <a:off x="3131125" y="1107850"/>
              <a:ext cx="490800" cy="14800"/>
            </a:xfrm>
            <a:custGeom>
              <a:avLst/>
              <a:gdLst/>
              <a:ahLst/>
              <a:cxnLst/>
              <a:rect l="l" t="t" r="r" b="b"/>
              <a:pathLst>
                <a:path w="19632" h="592" extrusionOk="0">
                  <a:moveTo>
                    <a:pt x="333" y="0"/>
                  </a:moveTo>
                  <a:cubicBezTo>
                    <a:pt x="148" y="0"/>
                    <a:pt x="0" y="111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19336" y="592"/>
                  </a:lnTo>
                  <a:cubicBezTo>
                    <a:pt x="19484" y="592"/>
                    <a:pt x="19631" y="481"/>
                    <a:pt x="19631" y="296"/>
                  </a:cubicBezTo>
                  <a:cubicBezTo>
                    <a:pt x="19631" y="111"/>
                    <a:pt x="19484" y="0"/>
                    <a:pt x="193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4535;p64">
              <a:extLst>
                <a:ext uri="{FF2B5EF4-FFF2-40B4-BE49-F238E27FC236}">
                  <a16:creationId xmlns:a16="http://schemas.microsoft.com/office/drawing/2014/main" id="{F3A3FD45-73CF-4215-B67B-9927C96C5C93}"/>
                </a:ext>
              </a:extLst>
            </p:cNvPr>
            <p:cNvSpPr/>
            <p:nvPr/>
          </p:nvSpPr>
          <p:spPr>
            <a:xfrm>
              <a:off x="2762325" y="1107850"/>
              <a:ext cx="320750" cy="14800"/>
            </a:xfrm>
            <a:custGeom>
              <a:avLst/>
              <a:gdLst/>
              <a:ahLst/>
              <a:cxnLst/>
              <a:rect l="l" t="t" r="r" b="b"/>
              <a:pathLst>
                <a:path w="12830" h="592" extrusionOk="0">
                  <a:moveTo>
                    <a:pt x="297" y="0"/>
                  </a:moveTo>
                  <a:cubicBezTo>
                    <a:pt x="149" y="0"/>
                    <a:pt x="1" y="111"/>
                    <a:pt x="1" y="296"/>
                  </a:cubicBezTo>
                  <a:cubicBezTo>
                    <a:pt x="1" y="481"/>
                    <a:pt x="149" y="592"/>
                    <a:pt x="297" y="592"/>
                  </a:cubicBezTo>
                  <a:lnTo>
                    <a:pt x="12534" y="592"/>
                  </a:lnTo>
                  <a:cubicBezTo>
                    <a:pt x="12719" y="592"/>
                    <a:pt x="12830" y="481"/>
                    <a:pt x="12830" y="296"/>
                  </a:cubicBezTo>
                  <a:cubicBezTo>
                    <a:pt x="12830" y="111"/>
                    <a:pt x="12719" y="0"/>
                    <a:pt x="125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4536;p64">
              <a:extLst>
                <a:ext uri="{FF2B5EF4-FFF2-40B4-BE49-F238E27FC236}">
                  <a16:creationId xmlns:a16="http://schemas.microsoft.com/office/drawing/2014/main" id="{015C274B-FA89-4CC4-9592-5FB6F73294D0}"/>
                </a:ext>
              </a:extLst>
            </p:cNvPr>
            <p:cNvSpPr/>
            <p:nvPr/>
          </p:nvSpPr>
          <p:spPr>
            <a:xfrm>
              <a:off x="4696825" y="1239100"/>
              <a:ext cx="67500" cy="15725"/>
            </a:xfrm>
            <a:custGeom>
              <a:avLst/>
              <a:gdLst/>
              <a:ahLst/>
              <a:cxnLst/>
              <a:rect l="l" t="t" r="r" b="b"/>
              <a:pathLst>
                <a:path w="2700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2403" y="629"/>
                  </a:lnTo>
                  <a:cubicBezTo>
                    <a:pt x="2551" y="629"/>
                    <a:pt x="2699" y="481"/>
                    <a:pt x="2699" y="333"/>
                  </a:cubicBezTo>
                  <a:cubicBezTo>
                    <a:pt x="2699" y="148"/>
                    <a:pt x="2551" y="0"/>
                    <a:pt x="24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4537;p64">
              <a:extLst>
                <a:ext uri="{FF2B5EF4-FFF2-40B4-BE49-F238E27FC236}">
                  <a16:creationId xmlns:a16="http://schemas.microsoft.com/office/drawing/2014/main" id="{708A8915-47F1-47AC-9F4E-0535D6937DD3}"/>
                </a:ext>
              </a:extLst>
            </p:cNvPr>
            <p:cNvSpPr/>
            <p:nvPr/>
          </p:nvSpPr>
          <p:spPr>
            <a:xfrm>
              <a:off x="3585850" y="1239100"/>
              <a:ext cx="1058300" cy="15725"/>
            </a:xfrm>
            <a:custGeom>
              <a:avLst/>
              <a:gdLst/>
              <a:ahLst/>
              <a:cxnLst/>
              <a:rect l="l" t="t" r="r" b="b"/>
              <a:pathLst>
                <a:path w="42332" h="629" extrusionOk="0">
                  <a:moveTo>
                    <a:pt x="296" y="0"/>
                  </a:moveTo>
                  <a:cubicBezTo>
                    <a:pt x="112" y="0"/>
                    <a:pt x="1" y="148"/>
                    <a:pt x="1" y="333"/>
                  </a:cubicBezTo>
                  <a:cubicBezTo>
                    <a:pt x="1" y="481"/>
                    <a:pt x="112" y="629"/>
                    <a:pt x="296" y="629"/>
                  </a:cubicBezTo>
                  <a:lnTo>
                    <a:pt x="42036" y="629"/>
                  </a:lnTo>
                  <a:cubicBezTo>
                    <a:pt x="42221" y="629"/>
                    <a:pt x="42332" y="481"/>
                    <a:pt x="42332" y="333"/>
                  </a:cubicBezTo>
                  <a:cubicBezTo>
                    <a:pt x="42332" y="148"/>
                    <a:pt x="42221" y="0"/>
                    <a:pt x="420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4538;p64">
              <a:extLst>
                <a:ext uri="{FF2B5EF4-FFF2-40B4-BE49-F238E27FC236}">
                  <a16:creationId xmlns:a16="http://schemas.microsoft.com/office/drawing/2014/main" id="{8099100F-0DDE-41B3-AC97-98BCEA279ADA}"/>
                </a:ext>
              </a:extLst>
            </p:cNvPr>
            <p:cNvSpPr/>
            <p:nvPr/>
          </p:nvSpPr>
          <p:spPr>
            <a:xfrm>
              <a:off x="3327050" y="1239100"/>
              <a:ext cx="201525" cy="15725"/>
            </a:xfrm>
            <a:custGeom>
              <a:avLst/>
              <a:gdLst/>
              <a:ahLst/>
              <a:cxnLst/>
              <a:rect l="l" t="t" r="r" b="b"/>
              <a:pathLst>
                <a:path w="8061" h="629" extrusionOk="0">
                  <a:moveTo>
                    <a:pt x="297" y="0"/>
                  </a:moveTo>
                  <a:cubicBezTo>
                    <a:pt x="112" y="0"/>
                    <a:pt x="1" y="148"/>
                    <a:pt x="1" y="333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7765" y="629"/>
                  </a:lnTo>
                  <a:cubicBezTo>
                    <a:pt x="7913" y="629"/>
                    <a:pt x="8060" y="481"/>
                    <a:pt x="8060" y="333"/>
                  </a:cubicBezTo>
                  <a:cubicBezTo>
                    <a:pt x="8060" y="148"/>
                    <a:pt x="7913" y="0"/>
                    <a:pt x="77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4539;p64">
              <a:extLst>
                <a:ext uri="{FF2B5EF4-FFF2-40B4-BE49-F238E27FC236}">
                  <a16:creationId xmlns:a16="http://schemas.microsoft.com/office/drawing/2014/main" id="{FD159CB3-82C3-45AC-99BF-6AC51D358076}"/>
                </a:ext>
              </a:extLst>
            </p:cNvPr>
            <p:cNvSpPr/>
            <p:nvPr/>
          </p:nvSpPr>
          <p:spPr>
            <a:xfrm>
              <a:off x="2762325" y="1239100"/>
              <a:ext cx="448300" cy="15725"/>
            </a:xfrm>
            <a:custGeom>
              <a:avLst/>
              <a:gdLst/>
              <a:ahLst/>
              <a:cxnLst/>
              <a:rect l="l" t="t" r="r" b="b"/>
              <a:pathLst>
                <a:path w="17932" h="629" extrusionOk="0">
                  <a:moveTo>
                    <a:pt x="297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297" y="629"/>
                  </a:cubicBezTo>
                  <a:lnTo>
                    <a:pt x="17636" y="629"/>
                  </a:lnTo>
                  <a:cubicBezTo>
                    <a:pt x="17784" y="629"/>
                    <a:pt x="17932" y="481"/>
                    <a:pt x="17932" y="333"/>
                  </a:cubicBezTo>
                  <a:cubicBezTo>
                    <a:pt x="17932" y="148"/>
                    <a:pt x="17784" y="0"/>
                    <a:pt x="176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4540;p64">
              <a:extLst>
                <a:ext uri="{FF2B5EF4-FFF2-40B4-BE49-F238E27FC236}">
                  <a16:creationId xmlns:a16="http://schemas.microsoft.com/office/drawing/2014/main" id="{54113D19-FC5E-4FF6-8940-80FBDCC13CAD}"/>
                </a:ext>
              </a:extLst>
            </p:cNvPr>
            <p:cNvSpPr/>
            <p:nvPr/>
          </p:nvSpPr>
          <p:spPr>
            <a:xfrm>
              <a:off x="4650600" y="1371275"/>
              <a:ext cx="113725" cy="15725"/>
            </a:xfrm>
            <a:custGeom>
              <a:avLst/>
              <a:gdLst/>
              <a:ahLst/>
              <a:cxnLst/>
              <a:rect l="l" t="t" r="r" b="b"/>
              <a:pathLst>
                <a:path w="4549" h="629" extrusionOk="0">
                  <a:moveTo>
                    <a:pt x="297" y="0"/>
                  </a:moveTo>
                  <a:cubicBezTo>
                    <a:pt x="112" y="0"/>
                    <a:pt x="1" y="148"/>
                    <a:pt x="1" y="296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4252" y="629"/>
                  </a:lnTo>
                  <a:cubicBezTo>
                    <a:pt x="4400" y="629"/>
                    <a:pt x="4548" y="481"/>
                    <a:pt x="4548" y="296"/>
                  </a:cubicBezTo>
                  <a:cubicBezTo>
                    <a:pt x="4548" y="148"/>
                    <a:pt x="4400" y="0"/>
                    <a:pt x="4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4541;p64">
              <a:extLst>
                <a:ext uri="{FF2B5EF4-FFF2-40B4-BE49-F238E27FC236}">
                  <a16:creationId xmlns:a16="http://schemas.microsoft.com/office/drawing/2014/main" id="{3BCBA108-7E77-4E49-BB74-E30F696F5FBD}"/>
                </a:ext>
              </a:extLst>
            </p:cNvPr>
            <p:cNvSpPr/>
            <p:nvPr/>
          </p:nvSpPr>
          <p:spPr>
            <a:xfrm>
              <a:off x="4408450" y="1371275"/>
              <a:ext cx="134050" cy="15725"/>
            </a:xfrm>
            <a:custGeom>
              <a:avLst/>
              <a:gdLst/>
              <a:ahLst/>
              <a:cxnLst/>
              <a:rect l="l" t="t" r="r" b="b"/>
              <a:pathLst>
                <a:path w="5362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5065" y="629"/>
                  </a:lnTo>
                  <a:cubicBezTo>
                    <a:pt x="5213" y="629"/>
                    <a:pt x="5361" y="481"/>
                    <a:pt x="5361" y="296"/>
                  </a:cubicBezTo>
                  <a:cubicBezTo>
                    <a:pt x="5361" y="148"/>
                    <a:pt x="5213" y="0"/>
                    <a:pt x="5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4542;p64">
              <a:extLst>
                <a:ext uri="{FF2B5EF4-FFF2-40B4-BE49-F238E27FC236}">
                  <a16:creationId xmlns:a16="http://schemas.microsoft.com/office/drawing/2014/main" id="{462F5D6C-D18A-4676-9FD5-7285B1DA411B}"/>
                </a:ext>
              </a:extLst>
            </p:cNvPr>
            <p:cNvSpPr/>
            <p:nvPr/>
          </p:nvSpPr>
          <p:spPr>
            <a:xfrm>
              <a:off x="4238375" y="1371275"/>
              <a:ext cx="125725" cy="15725"/>
            </a:xfrm>
            <a:custGeom>
              <a:avLst/>
              <a:gdLst/>
              <a:ahLst/>
              <a:cxnLst/>
              <a:rect l="l" t="t" r="r" b="b"/>
              <a:pathLst>
                <a:path w="5029" h="629" extrusionOk="0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4733" y="629"/>
                  </a:lnTo>
                  <a:cubicBezTo>
                    <a:pt x="4918" y="629"/>
                    <a:pt x="5029" y="481"/>
                    <a:pt x="5029" y="296"/>
                  </a:cubicBezTo>
                  <a:cubicBezTo>
                    <a:pt x="5029" y="148"/>
                    <a:pt x="4918" y="0"/>
                    <a:pt x="4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4543;p64">
              <a:extLst>
                <a:ext uri="{FF2B5EF4-FFF2-40B4-BE49-F238E27FC236}">
                  <a16:creationId xmlns:a16="http://schemas.microsoft.com/office/drawing/2014/main" id="{9DF4E318-5D82-4002-8845-6BB72527C6BD}"/>
                </a:ext>
              </a:extLst>
            </p:cNvPr>
            <p:cNvSpPr/>
            <p:nvPr/>
          </p:nvSpPr>
          <p:spPr>
            <a:xfrm>
              <a:off x="4005475" y="1371275"/>
              <a:ext cx="184875" cy="15725"/>
            </a:xfrm>
            <a:custGeom>
              <a:avLst/>
              <a:gdLst/>
              <a:ahLst/>
              <a:cxnLst/>
              <a:rect l="l" t="t" r="r" b="b"/>
              <a:pathLst>
                <a:path w="7395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7099" y="629"/>
                  </a:lnTo>
                  <a:cubicBezTo>
                    <a:pt x="7283" y="629"/>
                    <a:pt x="7394" y="481"/>
                    <a:pt x="7394" y="296"/>
                  </a:cubicBezTo>
                  <a:cubicBezTo>
                    <a:pt x="7394" y="148"/>
                    <a:pt x="7283" y="0"/>
                    <a:pt x="70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4544;p64">
              <a:extLst>
                <a:ext uri="{FF2B5EF4-FFF2-40B4-BE49-F238E27FC236}">
                  <a16:creationId xmlns:a16="http://schemas.microsoft.com/office/drawing/2014/main" id="{E9E9DF9E-F4E4-41E6-AA5F-6848EF6F48E2}"/>
                </a:ext>
              </a:extLst>
            </p:cNvPr>
            <p:cNvSpPr/>
            <p:nvPr/>
          </p:nvSpPr>
          <p:spPr>
            <a:xfrm>
              <a:off x="3823400" y="1371275"/>
              <a:ext cx="146975" cy="15725"/>
            </a:xfrm>
            <a:custGeom>
              <a:avLst/>
              <a:gdLst/>
              <a:ahLst/>
              <a:cxnLst/>
              <a:rect l="l" t="t" r="r" b="b"/>
              <a:pathLst>
                <a:path w="5879" h="629" extrusionOk="0">
                  <a:moveTo>
                    <a:pt x="296" y="0"/>
                  </a:moveTo>
                  <a:cubicBezTo>
                    <a:pt x="111" y="0"/>
                    <a:pt x="0" y="148"/>
                    <a:pt x="0" y="296"/>
                  </a:cubicBezTo>
                  <a:cubicBezTo>
                    <a:pt x="0" y="481"/>
                    <a:pt x="111" y="629"/>
                    <a:pt x="296" y="629"/>
                  </a:cubicBezTo>
                  <a:lnTo>
                    <a:pt x="5546" y="629"/>
                  </a:lnTo>
                  <a:cubicBezTo>
                    <a:pt x="5731" y="629"/>
                    <a:pt x="5878" y="481"/>
                    <a:pt x="5878" y="296"/>
                  </a:cubicBezTo>
                  <a:cubicBezTo>
                    <a:pt x="5878" y="148"/>
                    <a:pt x="5731" y="0"/>
                    <a:pt x="55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4545;p64">
              <a:extLst>
                <a:ext uri="{FF2B5EF4-FFF2-40B4-BE49-F238E27FC236}">
                  <a16:creationId xmlns:a16="http://schemas.microsoft.com/office/drawing/2014/main" id="{01FCAB81-08F6-4438-AAC3-F4ECB2C09EB5}"/>
                </a:ext>
              </a:extLst>
            </p:cNvPr>
            <p:cNvSpPr/>
            <p:nvPr/>
          </p:nvSpPr>
          <p:spPr>
            <a:xfrm>
              <a:off x="3704150" y="1371275"/>
              <a:ext cx="96150" cy="15725"/>
            </a:xfrm>
            <a:custGeom>
              <a:avLst/>
              <a:gdLst/>
              <a:ahLst/>
              <a:cxnLst/>
              <a:rect l="l" t="t" r="r" b="b"/>
              <a:pathLst>
                <a:path w="3846" h="629" extrusionOk="0">
                  <a:moveTo>
                    <a:pt x="297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629"/>
                    <a:pt x="297" y="629"/>
                  </a:cubicBezTo>
                  <a:lnTo>
                    <a:pt x="3550" y="629"/>
                  </a:lnTo>
                  <a:cubicBezTo>
                    <a:pt x="3698" y="629"/>
                    <a:pt x="3846" y="481"/>
                    <a:pt x="3846" y="296"/>
                  </a:cubicBezTo>
                  <a:cubicBezTo>
                    <a:pt x="3846" y="148"/>
                    <a:pt x="3698" y="0"/>
                    <a:pt x="35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4546;p64">
              <a:extLst>
                <a:ext uri="{FF2B5EF4-FFF2-40B4-BE49-F238E27FC236}">
                  <a16:creationId xmlns:a16="http://schemas.microsoft.com/office/drawing/2014/main" id="{9DC3BB22-E7D5-411C-A39A-FC347E3A00B0}"/>
                </a:ext>
              </a:extLst>
            </p:cNvPr>
            <p:cNvSpPr/>
            <p:nvPr/>
          </p:nvSpPr>
          <p:spPr>
            <a:xfrm>
              <a:off x="3148675" y="1371275"/>
              <a:ext cx="524075" cy="15725"/>
            </a:xfrm>
            <a:custGeom>
              <a:avLst/>
              <a:gdLst/>
              <a:ahLst/>
              <a:cxnLst/>
              <a:rect l="l" t="t" r="r" b="b"/>
              <a:pathLst>
                <a:path w="20963" h="629" extrusionOk="0">
                  <a:moveTo>
                    <a:pt x="296" y="0"/>
                  </a:moveTo>
                  <a:cubicBezTo>
                    <a:pt x="148" y="0"/>
                    <a:pt x="1" y="148"/>
                    <a:pt x="1" y="296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20667" y="629"/>
                  </a:lnTo>
                  <a:cubicBezTo>
                    <a:pt x="20852" y="629"/>
                    <a:pt x="20963" y="481"/>
                    <a:pt x="20963" y="296"/>
                  </a:cubicBezTo>
                  <a:cubicBezTo>
                    <a:pt x="20963" y="148"/>
                    <a:pt x="20852" y="0"/>
                    <a:pt x="206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4547;p64">
              <a:extLst>
                <a:ext uri="{FF2B5EF4-FFF2-40B4-BE49-F238E27FC236}">
                  <a16:creationId xmlns:a16="http://schemas.microsoft.com/office/drawing/2014/main" id="{59DF5D11-3ABC-49B7-BAD2-E0630A6F6F42}"/>
                </a:ext>
              </a:extLst>
            </p:cNvPr>
            <p:cNvSpPr/>
            <p:nvPr/>
          </p:nvSpPr>
          <p:spPr>
            <a:xfrm>
              <a:off x="2762325" y="1371275"/>
              <a:ext cx="359575" cy="15725"/>
            </a:xfrm>
            <a:custGeom>
              <a:avLst/>
              <a:gdLst/>
              <a:ahLst/>
              <a:cxnLst/>
              <a:rect l="l" t="t" r="r" b="b"/>
              <a:pathLst>
                <a:path w="14383" h="629" extrusionOk="0">
                  <a:moveTo>
                    <a:pt x="297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629"/>
                    <a:pt x="297" y="629"/>
                  </a:cubicBezTo>
                  <a:lnTo>
                    <a:pt x="14050" y="629"/>
                  </a:lnTo>
                  <a:cubicBezTo>
                    <a:pt x="14235" y="629"/>
                    <a:pt x="14382" y="481"/>
                    <a:pt x="14382" y="296"/>
                  </a:cubicBezTo>
                  <a:cubicBezTo>
                    <a:pt x="14382" y="148"/>
                    <a:pt x="14235" y="0"/>
                    <a:pt x="140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4548;p64">
              <a:extLst>
                <a:ext uri="{FF2B5EF4-FFF2-40B4-BE49-F238E27FC236}">
                  <a16:creationId xmlns:a16="http://schemas.microsoft.com/office/drawing/2014/main" id="{90993F3B-8A84-4543-B431-D401F44BB079}"/>
                </a:ext>
              </a:extLst>
            </p:cNvPr>
            <p:cNvSpPr/>
            <p:nvPr/>
          </p:nvSpPr>
          <p:spPr>
            <a:xfrm>
              <a:off x="3853900" y="1569975"/>
              <a:ext cx="158075" cy="15750"/>
            </a:xfrm>
            <a:custGeom>
              <a:avLst/>
              <a:gdLst/>
              <a:ahLst/>
              <a:cxnLst/>
              <a:rect l="l" t="t" r="r" b="b"/>
              <a:pathLst>
                <a:path w="6323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6026" y="629"/>
                  </a:lnTo>
                  <a:cubicBezTo>
                    <a:pt x="6211" y="629"/>
                    <a:pt x="6322" y="481"/>
                    <a:pt x="6322" y="297"/>
                  </a:cubicBezTo>
                  <a:cubicBezTo>
                    <a:pt x="6322" y="149"/>
                    <a:pt x="6211" y="1"/>
                    <a:pt x="60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4549;p64">
              <a:extLst>
                <a:ext uri="{FF2B5EF4-FFF2-40B4-BE49-F238E27FC236}">
                  <a16:creationId xmlns:a16="http://schemas.microsoft.com/office/drawing/2014/main" id="{B8B2B770-F52C-495F-92BE-125E7DBA452F}"/>
                </a:ext>
              </a:extLst>
            </p:cNvPr>
            <p:cNvSpPr/>
            <p:nvPr/>
          </p:nvSpPr>
          <p:spPr>
            <a:xfrm>
              <a:off x="3498050" y="1569975"/>
              <a:ext cx="340150" cy="15750"/>
            </a:xfrm>
            <a:custGeom>
              <a:avLst/>
              <a:gdLst/>
              <a:ahLst/>
              <a:cxnLst/>
              <a:rect l="l" t="t" r="r" b="b"/>
              <a:pathLst>
                <a:path w="13606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3273" y="629"/>
                  </a:lnTo>
                  <a:cubicBezTo>
                    <a:pt x="13458" y="629"/>
                    <a:pt x="13606" y="481"/>
                    <a:pt x="13606" y="297"/>
                  </a:cubicBezTo>
                  <a:cubicBezTo>
                    <a:pt x="13606" y="149"/>
                    <a:pt x="13458" y="1"/>
                    <a:pt x="132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4550;p64">
              <a:extLst>
                <a:ext uri="{FF2B5EF4-FFF2-40B4-BE49-F238E27FC236}">
                  <a16:creationId xmlns:a16="http://schemas.microsoft.com/office/drawing/2014/main" id="{8B1B6F1D-747C-4E62-9D4E-E34734105AD8}"/>
                </a:ext>
              </a:extLst>
            </p:cNvPr>
            <p:cNvSpPr/>
            <p:nvPr/>
          </p:nvSpPr>
          <p:spPr>
            <a:xfrm>
              <a:off x="3411175" y="1569975"/>
              <a:ext cx="57325" cy="15750"/>
            </a:xfrm>
            <a:custGeom>
              <a:avLst/>
              <a:gdLst/>
              <a:ahLst/>
              <a:cxnLst/>
              <a:rect l="l" t="t" r="r" b="b"/>
              <a:pathLst>
                <a:path w="2293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997" y="629"/>
                  </a:lnTo>
                  <a:cubicBezTo>
                    <a:pt x="2144" y="629"/>
                    <a:pt x="2292" y="481"/>
                    <a:pt x="2292" y="297"/>
                  </a:cubicBezTo>
                  <a:cubicBezTo>
                    <a:pt x="2292" y="149"/>
                    <a:pt x="2144" y="1"/>
                    <a:pt x="19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4551;p64">
              <a:extLst>
                <a:ext uri="{FF2B5EF4-FFF2-40B4-BE49-F238E27FC236}">
                  <a16:creationId xmlns:a16="http://schemas.microsoft.com/office/drawing/2014/main" id="{B3DDA7CE-7DD1-4592-BA27-8C4054688D30}"/>
                </a:ext>
              </a:extLst>
            </p:cNvPr>
            <p:cNvSpPr/>
            <p:nvPr/>
          </p:nvSpPr>
          <p:spPr>
            <a:xfrm>
              <a:off x="3315975" y="1569975"/>
              <a:ext cx="84125" cy="15750"/>
            </a:xfrm>
            <a:custGeom>
              <a:avLst/>
              <a:gdLst/>
              <a:ahLst/>
              <a:cxnLst/>
              <a:rect l="l" t="t" r="r" b="b"/>
              <a:pathLst>
                <a:path w="3365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3069" y="629"/>
                  </a:lnTo>
                  <a:cubicBezTo>
                    <a:pt x="3217" y="629"/>
                    <a:pt x="3365" y="481"/>
                    <a:pt x="3365" y="297"/>
                  </a:cubicBezTo>
                  <a:cubicBezTo>
                    <a:pt x="3365" y="149"/>
                    <a:pt x="3217" y="1"/>
                    <a:pt x="30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4552;p64">
              <a:extLst>
                <a:ext uri="{FF2B5EF4-FFF2-40B4-BE49-F238E27FC236}">
                  <a16:creationId xmlns:a16="http://schemas.microsoft.com/office/drawing/2014/main" id="{7DB3B11F-10A2-4EB2-B5D0-9AC204781C00}"/>
                </a:ext>
              </a:extLst>
            </p:cNvPr>
            <p:cNvSpPr/>
            <p:nvPr/>
          </p:nvSpPr>
          <p:spPr>
            <a:xfrm>
              <a:off x="2991550" y="1569975"/>
              <a:ext cx="310575" cy="15750"/>
            </a:xfrm>
            <a:custGeom>
              <a:avLst/>
              <a:gdLst/>
              <a:ahLst/>
              <a:cxnLst/>
              <a:rect l="l" t="t" r="r" b="b"/>
              <a:pathLst>
                <a:path w="12423" h="630" extrusionOk="0">
                  <a:moveTo>
                    <a:pt x="333" y="1"/>
                  </a:moveTo>
                  <a:cubicBezTo>
                    <a:pt x="148" y="1"/>
                    <a:pt x="1" y="149"/>
                    <a:pt x="1" y="297"/>
                  </a:cubicBezTo>
                  <a:cubicBezTo>
                    <a:pt x="1" y="481"/>
                    <a:pt x="148" y="629"/>
                    <a:pt x="333" y="629"/>
                  </a:cubicBezTo>
                  <a:lnTo>
                    <a:pt x="12127" y="629"/>
                  </a:lnTo>
                  <a:cubicBezTo>
                    <a:pt x="12312" y="629"/>
                    <a:pt x="12423" y="481"/>
                    <a:pt x="12423" y="297"/>
                  </a:cubicBezTo>
                  <a:cubicBezTo>
                    <a:pt x="12423" y="149"/>
                    <a:pt x="12312" y="1"/>
                    <a:pt x="12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4553;p64">
              <a:extLst>
                <a:ext uri="{FF2B5EF4-FFF2-40B4-BE49-F238E27FC236}">
                  <a16:creationId xmlns:a16="http://schemas.microsoft.com/office/drawing/2014/main" id="{1DCA803D-E14E-489A-BE08-B420C5776362}"/>
                </a:ext>
              </a:extLst>
            </p:cNvPr>
            <p:cNvSpPr/>
            <p:nvPr/>
          </p:nvSpPr>
          <p:spPr>
            <a:xfrm>
              <a:off x="2762325" y="1569975"/>
              <a:ext cx="205225" cy="15750"/>
            </a:xfrm>
            <a:custGeom>
              <a:avLst/>
              <a:gdLst/>
              <a:ahLst/>
              <a:cxnLst/>
              <a:rect l="l" t="t" r="r" b="b"/>
              <a:pathLst>
                <a:path w="8209" h="630" extrusionOk="0">
                  <a:moveTo>
                    <a:pt x="297" y="1"/>
                  </a:moveTo>
                  <a:cubicBezTo>
                    <a:pt x="149" y="1"/>
                    <a:pt x="1" y="149"/>
                    <a:pt x="1" y="297"/>
                  </a:cubicBezTo>
                  <a:cubicBezTo>
                    <a:pt x="1" y="481"/>
                    <a:pt x="149" y="629"/>
                    <a:pt x="297" y="629"/>
                  </a:cubicBezTo>
                  <a:lnTo>
                    <a:pt x="7913" y="629"/>
                  </a:lnTo>
                  <a:cubicBezTo>
                    <a:pt x="8060" y="629"/>
                    <a:pt x="8208" y="481"/>
                    <a:pt x="8208" y="297"/>
                  </a:cubicBezTo>
                  <a:cubicBezTo>
                    <a:pt x="8208" y="149"/>
                    <a:pt x="8060" y="1"/>
                    <a:pt x="79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4554;p64">
              <a:extLst>
                <a:ext uri="{FF2B5EF4-FFF2-40B4-BE49-F238E27FC236}">
                  <a16:creationId xmlns:a16="http://schemas.microsoft.com/office/drawing/2014/main" id="{D37BEFDF-260B-44A1-AC37-AC01389EAD64}"/>
                </a:ext>
              </a:extLst>
            </p:cNvPr>
            <p:cNvSpPr/>
            <p:nvPr/>
          </p:nvSpPr>
          <p:spPr>
            <a:xfrm>
              <a:off x="3964800" y="1702150"/>
              <a:ext cx="47175" cy="14825"/>
            </a:xfrm>
            <a:custGeom>
              <a:avLst/>
              <a:gdLst/>
              <a:ahLst/>
              <a:cxnLst/>
              <a:rect l="l" t="t" r="r" b="b"/>
              <a:pathLst>
                <a:path w="1887" h="593" extrusionOk="0">
                  <a:moveTo>
                    <a:pt x="296" y="1"/>
                  </a:moveTo>
                  <a:cubicBezTo>
                    <a:pt x="148" y="1"/>
                    <a:pt x="1" y="112"/>
                    <a:pt x="1" y="296"/>
                  </a:cubicBezTo>
                  <a:cubicBezTo>
                    <a:pt x="1" y="444"/>
                    <a:pt x="148" y="592"/>
                    <a:pt x="296" y="592"/>
                  </a:cubicBezTo>
                  <a:lnTo>
                    <a:pt x="1590" y="592"/>
                  </a:lnTo>
                  <a:cubicBezTo>
                    <a:pt x="1775" y="592"/>
                    <a:pt x="1886" y="444"/>
                    <a:pt x="1886" y="296"/>
                  </a:cubicBezTo>
                  <a:cubicBezTo>
                    <a:pt x="1886" y="112"/>
                    <a:pt x="1775" y="1"/>
                    <a:pt x="15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4555;p64">
              <a:extLst>
                <a:ext uri="{FF2B5EF4-FFF2-40B4-BE49-F238E27FC236}">
                  <a16:creationId xmlns:a16="http://schemas.microsoft.com/office/drawing/2014/main" id="{8B476DFC-2AB3-4404-986D-98038B5C69F4}"/>
                </a:ext>
              </a:extLst>
            </p:cNvPr>
            <p:cNvSpPr/>
            <p:nvPr/>
          </p:nvSpPr>
          <p:spPr>
            <a:xfrm>
              <a:off x="3273450" y="1702150"/>
              <a:ext cx="664575" cy="14825"/>
            </a:xfrm>
            <a:custGeom>
              <a:avLst/>
              <a:gdLst/>
              <a:ahLst/>
              <a:cxnLst/>
              <a:rect l="l" t="t" r="r" b="b"/>
              <a:pathLst>
                <a:path w="26583" h="593" extrusionOk="0">
                  <a:moveTo>
                    <a:pt x="333" y="1"/>
                  </a:moveTo>
                  <a:cubicBezTo>
                    <a:pt x="148" y="1"/>
                    <a:pt x="1" y="112"/>
                    <a:pt x="1" y="296"/>
                  </a:cubicBezTo>
                  <a:cubicBezTo>
                    <a:pt x="1" y="444"/>
                    <a:pt x="148" y="592"/>
                    <a:pt x="333" y="592"/>
                  </a:cubicBezTo>
                  <a:lnTo>
                    <a:pt x="26287" y="592"/>
                  </a:lnTo>
                  <a:cubicBezTo>
                    <a:pt x="26435" y="592"/>
                    <a:pt x="26582" y="444"/>
                    <a:pt x="26582" y="296"/>
                  </a:cubicBezTo>
                  <a:cubicBezTo>
                    <a:pt x="26582" y="112"/>
                    <a:pt x="26435" y="1"/>
                    <a:pt x="26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4556;p64">
              <a:extLst>
                <a:ext uri="{FF2B5EF4-FFF2-40B4-BE49-F238E27FC236}">
                  <a16:creationId xmlns:a16="http://schemas.microsoft.com/office/drawing/2014/main" id="{90C60673-59B3-47C4-8CE7-C2E276E1767C}"/>
                </a:ext>
              </a:extLst>
            </p:cNvPr>
            <p:cNvSpPr/>
            <p:nvPr/>
          </p:nvSpPr>
          <p:spPr>
            <a:xfrm>
              <a:off x="3112625" y="1702150"/>
              <a:ext cx="132200" cy="14825"/>
            </a:xfrm>
            <a:custGeom>
              <a:avLst/>
              <a:gdLst/>
              <a:ahLst/>
              <a:cxnLst/>
              <a:rect l="l" t="t" r="r" b="b"/>
              <a:pathLst>
                <a:path w="5288" h="593" extrusionOk="0">
                  <a:moveTo>
                    <a:pt x="333" y="1"/>
                  </a:moveTo>
                  <a:cubicBezTo>
                    <a:pt x="149" y="1"/>
                    <a:pt x="1" y="112"/>
                    <a:pt x="1" y="296"/>
                  </a:cubicBezTo>
                  <a:cubicBezTo>
                    <a:pt x="1" y="444"/>
                    <a:pt x="149" y="592"/>
                    <a:pt x="333" y="592"/>
                  </a:cubicBezTo>
                  <a:lnTo>
                    <a:pt x="4955" y="592"/>
                  </a:lnTo>
                  <a:cubicBezTo>
                    <a:pt x="5140" y="592"/>
                    <a:pt x="5287" y="444"/>
                    <a:pt x="5287" y="296"/>
                  </a:cubicBezTo>
                  <a:cubicBezTo>
                    <a:pt x="5287" y="112"/>
                    <a:pt x="5140" y="1"/>
                    <a:pt x="49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4557;p64">
              <a:extLst>
                <a:ext uri="{FF2B5EF4-FFF2-40B4-BE49-F238E27FC236}">
                  <a16:creationId xmlns:a16="http://schemas.microsoft.com/office/drawing/2014/main" id="{4000273C-B1C9-4226-B749-C645E15D181D}"/>
                </a:ext>
              </a:extLst>
            </p:cNvPr>
            <p:cNvSpPr/>
            <p:nvPr/>
          </p:nvSpPr>
          <p:spPr>
            <a:xfrm>
              <a:off x="2762325" y="1702150"/>
              <a:ext cx="284700" cy="14825"/>
            </a:xfrm>
            <a:custGeom>
              <a:avLst/>
              <a:gdLst/>
              <a:ahLst/>
              <a:cxnLst/>
              <a:rect l="l" t="t" r="r" b="b"/>
              <a:pathLst>
                <a:path w="11388" h="593" extrusionOk="0">
                  <a:moveTo>
                    <a:pt x="297" y="1"/>
                  </a:moveTo>
                  <a:cubicBezTo>
                    <a:pt x="149" y="1"/>
                    <a:pt x="1" y="112"/>
                    <a:pt x="1" y="296"/>
                  </a:cubicBezTo>
                  <a:cubicBezTo>
                    <a:pt x="1" y="444"/>
                    <a:pt x="149" y="592"/>
                    <a:pt x="297" y="592"/>
                  </a:cubicBezTo>
                  <a:lnTo>
                    <a:pt x="11055" y="592"/>
                  </a:lnTo>
                  <a:cubicBezTo>
                    <a:pt x="11240" y="592"/>
                    <a:pt x="11388" y="444"/>
                    <a:pt x="11388" y="296"/>
                  </a:cubicBezTo>
                  <a:cubicBezTo>
                    <a:pt x="11388" y="112"/>
                    <a:pt x="11240" y="1"/>
                    <a:pt x="1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4558;p64">
              <a:extLst>
                <a:ext uri="{FF2B5EF4-FFF2-40B4-BE49-F238E27FC236}">
                  <a16:creationId xmlns:a16="http://schemas.microsoft.com/office/drawing/2014/main" id="{0B817AC0-5164-4388-9119-5B05CF9E2A51}"/>
                </a:ext>
              </a:extLst>
            </p:cNvPr>
            <p:cNvSpPr/>
            <p:nvPr/>
          </p:nvSpPr>
          <p:spPr>
            <a:xfrm>
              <a:off x="3936150" y="1833400"/>
              <a:ext cx="75825" cy="15725"/>
            </a:xfrm>
            <a:custGeom>
              <a:avLst/>
              <a:gdLst/>
              <a:ahLst/>
              <a:cxnLst/>
              <a:rect l="l" t="t" r="r" b="b"/>
              <a:pathLst>
                <a:path w="3033" h="629" extrusionOk="0">
                  <a:moveTo>
                    <a:pt x="296" y="0"/>
                  </a:moveTo>
                  <a:cubicBezTo>
                    <a:pt x="111" y="0"/>
                    <a:pt x="0" y="148"/>
                    <a:pt x="0" y="333"/>
                  </a:cubicBezTo>
                  <a:cubicBezTo>
                    <a:pt x="0" y="481"/>
                    <a:pt x="111" y="629"/>
                    <a:pt x="296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3"/>
                  </a:cubicBezTo>
                  <a:cubicBezTo>
                    <a:pt x="3032" y="148"/>
                    <a:pt x="2921" y="0"/>
                    <a:pt x="27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4559;p64">
              <a:extLst>
                <a:ext uri="{FF2B5EF4-FFF2-40B4-BE49-F238E27FC236}">
                  <a16:creationId xmlns:a16="http://schemas.microsoft.com/office/drawing/2014/main" id="{596B31DA-0305-4C29-AC81-A71953A15827}"/>
                </a:ext>
              </a:extLst>
            </p:cNvPr>
            <p:cNvSpPr/>
            <p:nvPr/>
          </p:nvSpPr>
          <p:spPr>
            <a:xfrm>
              <a:off x="3785500" y="1833400"/>
              <a:ext cx="88750" cy="15725"/>
            </a:xfrm>
            <a:custGeom>
              <a:avLst/>
              <a:gdLst/>
              <a:ahLst/>
              <a:cxnLst/>
              <a:rect l="l" t="t" r="r" b="b"/>
              <a:pathLst>
                <a:path w="3550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3254" y="629"/>
                  </a:lnTo>
                  <a:cubicBezTo>
                    <a:pt x="3439" y="629"/>
                    <a:pt x="3549" y="481"/>
                    <a:pt x="3549" y="333"/>
                  </a:cubicBezTo>
                  <a:cubicBezTo>
                    <a:pt x="3549" y="148"/>
                    <a:pt x="3439" y="0"/>
                    <a:pt x="32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4560;p64">
              <a:extLst>
                <a:ext uri="{FF2B5EF4-FFF2-40B4-BE49-F238E27FC236}">
                  <a16:creationId xmlns:a16="http://schemas.microsoft.com/office/drawing/2014/main" id="{CEB2D1BC-F3C0-471F-818F-08FCEC8BFE52}"/>
                </a:ext>
              </a:extLst>
            </p:cNvPr>
            <p:cNvSpPr/>
            <p:nvPr/>
          </p:nvSpPr>
          <p:spPr>
            <a:xfrm>
              <a:off x="3680125" y="1833400"/>
              <a:ext cx="84125" cy="15725"/>
            </a:xfrm>
            <a:custGeom>
              <a:avLst/>
              <a:gdLst/>
              <a:ahLst/>
              <a:cxnLst/>
              <a:rect l="l" t="t" r="r" b="b"/>
              <a:pathLst>
                <a:path w="3365" h="629" extrusionOk="0">
                  <a:moveTo>
                    <a:pt x="296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3032" y="629"/>
                  </a:lnTo>
                  <a:cubicBezTo>
                    <a:pt x="3217" y="629"/>
                    <a:pt x="3365" y="481"/>
                    <a:pt x="3365" y="333"/>
                  </a:cubicBezTo>
                  <a:cubicBezTo>
                    <a:pt x="3365" y="148"/>
                    <a:pt x="3217" y="0"/>
                    <a:pt x="30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4561;p64">
              <a:extLst>
                <a:ext uri="{FF2B5EF4-FFF2-40B4-BE49-F238E27FC236}">
                  <a16:creationId xmlns:a16="http://schemas.microsoft.com/office/drawing/2014/main" id="{53210565-60B8-4663-941A-5AB9340D281B}"/>
                </a:ext>
              </a:extLst>
            </p:cNvPr>
            <p:cNvSpPr/>
            <p:nvPr/>
          </p:nvSpPr>
          <p:spPr>
            <a:xfrm>
              <a:off x="3535025" y="1833400"/>
              <a:ext cx="121100" cy="15725"/>
            </a:xfrm>
            <a:custGeom>
              <a:avLst/>
              <a:gdLst/>
              <a:ahLst/>
              <a:cxnLst/>
              <a:rect l="l" t="t" r="r" b="b"/>
              <a:pathLst>
                <a:path w="4844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4511" y="629"/>
                  </a:lnTo>
                  <a:cubicBezTo>
                    <a:pt x="4696" y="629"/>
                    <a:pt x="4843" y="481"/>
                    <a:pt x="4843" y="333"/>
                  </a:cubicBezTo>
                  <a:cubicBezTo>
                    <a:pt x="4843" y="148"/>
                    <a:pt x="4696" y="0"/>
                    <a:pt x="45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4562;p64">
              <a:extLst>
                <a:ext uri="{FF2B5EF4-FFF2-40B4-BE49-F238E27FC236}">
                  <a16:creationId xmlns:a16="http://schemas.microsoft.com/office/drawing/2014/main" id="{8C571557-C43A-4123-A1AC-BF663F706E65}"/>
                </a:ext>
              </a:extLst>
            </p:cNvPr>
            <p:cNvSpPr/>
            <p:nvPr/>
          </p:nvSpPr>
          <p:spPr>
            <a:xfrm>
              <a:off x="3421325" y="1833400"/>
              <a:ext cx="97075" cy="15725"/>
            </a:xfrm>
            <a:custGeom>
              <a:avLst/>
              <a:gdLst/>
              <a:ahLst/>
              <a:cxnLst/>
              <a:rect l="l" t="t" r="r" b="b"/>
              <a:pathLst>
                <a:path w="3883" h="629" extrusionOk="0">
                  <a:moveTo>
                    <a:pt x="334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3587" y="629"/>
                  </a:lnTo>
                  <a:cubicBezTo>
                    <a:pt x="3772" y="629"/>
                    <a:pt x="3883" y="481"/>
                    <a:pt x="3883" y="333"/>
                  </a:cubicBezTo>
                  <a:cubicBezTo>
                    <a:pt x="3883" y="148"/>
                    <a:pt x="3772" y="0"/>
                    <a:pt x="35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4563;p64">
              <a:extLst>
                <a:ext uri="{FF2B5EF4-FFF2-40B4-BE49-F238E27FC236}">
                  <a16:creationId xmlns:a16="http://schemas.microsoft.com/office/drawing/2014/main" id="{B0C3A6CF-B8F9-4895-92F8-33CC4B9228B8}"/>
                </a:ext>
              </a:extLst>
            </p:cNvPr>
            <p:cNvSpPr/>
            <p:nvPr/>
          </p:nvSpPr>
          <p:spPr>
            <a:xfrm>
              <a:off x="3347400" y="1833400"/>
              <a:ext cx="65650" cy="15725"/>
            </a:xfrm>
            <a:custGeom>
              <a:avLst/>
              <a:gdLst/>
              <a:ahLst/>
              <a:cxnLst/>
              <a:rect l="l" t="t" r="r" b="b"/>
              <a:pathLst>
                <a:path w="2626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329" y="629"/>
                  </a:lnTo>
                  <a:cubicBezTo>
                    <a:pt x="2477" y="629"/>
                    <a:pt x="2625" y="481"/>
                    <a:pt x="2625" y="333"/>
                  </a:cubicBezTo>
                  <a:cubicBezTo>
                    <a:pt x="2625" y="148"/>
                    <a:pt x="2477" y="0"/>
                    <a:pt x="23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4564;p64">
              <a:extLst>
                <a:ext uri="{FF2B5EF4-FFF2-40B4-BE49-F238E27FC236}">
                  <a16:creationId xmlns:a16="http://schemas.microsoft.com/office/drawing/2014/main" id="{BFE4F4FE-582D-451D-BAD8-18D53FA2D5B1}"/>
                </a:ext>
              </a:extLst>
            </p:cNvPr>
            <p:cNvSpPr/>
            <p:nvPr/>
          </p:nvSpPr>
          <p:spPr>
            <a:xfrm>
              <a:off x="3002650" y="1833400"/>
              <a:ext cx="331825" cy="15725"/>
            </a:xfrm>
            <a:custGeom>
              <a:avLst/>
              <a:gdLst/>
              <a:ahLst/>
              <a:cxnLst/>
              <a:rect l="l" t="t" r="r" b="b"/>
              <a:pathLst>
                <a:path w="13273" h="629" extrusionOk="0">
                  <a:moveTo>
                    <a:pt x="296" y="0"/>
                  </a:moveTo>
                  <a:cubicBezTo>
                    <a:pt x="111" y="0"/>
                    <a:pt x="0" y="148"/>
                    <a:pt x="0" y="333"/>
                  </a:cubicBezTo>
                  <a:cubicBezTo>
                    <a:pt x="0" y="481"/>
                    <a:pt x="111" y="629"/>
                    <a:pt x="296" y="629"/>
                  </a:cubicBezTo>
                  <a:lnTo>
                    <a:pt x="12940" y="629"/>
                  </a:lnTo>
                  <a:cubicBezTo>
                    <a:pt x="13125" y="629"/>
                    <a:pt x="13273" y="481"/>
                    <a:pt x="13273" y="333"/>
                  </a:cubicBezTo>
                  <a:cubicBezTo>
                    <a:pt x="13273" y="148"/>
                    <a:pt x="13125" y="0"/>
                    <a:pt x="12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565;p64">
              <a:extLst>
                <a:ext uri="{FF2B5EF4-FFF2-40B4-BE49-F238E27FC236}">
                  <a16:creationId xmlns:a16="http://schemas.microsoft.com/office/drawing/2014/main" id="{8B75430F-E1D7-4ED9-8530-B0B6AF46BB95}"/>
                </a:ext>
              </a:extLst>
            </p:cNvPr>
            <p:cNvSpPr/>
            <p:nvPr/>
          </p:nvSpPr>
          <p:spPr>
            <a:xfrm>
              <a:off x="2762325" y="1833400"/>
              <a:ext cx="229250" cy="15725"/>
            </a:xfrm>
            <a:custGeom>
              <a:avLst/>
              <a:gdLst/>
              <a:ahLst/>
              <a:cxnLst/>
              <a:rect l="l" t="t" r="r" b="b"/>
              <a:pathLst>
                <a:path w="9170" h="629" extrusionOk="0">
                  <a:moveTo>
                    <a:pt x="297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297" y="629"/>
                  </a:cubicBezTo>
                  <a:lnTo>
                    <a:pt x="8837" y="629"/>
                  </a:lnTo>
                  <a:cubicBezTo>
                    <a:pt x="9022" y="629"/>
                    <a:pt x="9170" y="481"/>
                    <a:pt x="9170" y="333"/>
                  </a:cubicBezTo>
                  <a:cubicBezTo>
                    <a:pt x="9170" y="148"/>
                    <a:pt x="9022" y="0"/>
                    <a:pt x="88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566;p64">
              <a:extLst>
                <a:ext uri="{FF2B5EF4-FFF2-40B4-BE49-F238E27FC236}">
                  <a16:creationId xmlns:a16="http://schemas.microsoft.com/office/drawing/2014/main" id="{ABE556F6-CD07-46A2-9408-6FDA42B99BA0}"/>
                </a:ext>
              </a:extLst>
            </p:cNvPr>
            <p:cNvSpPr/>
            <p:nvPr/>
          </p:nvSpPr>
          <p:spPr>
            <a:xfrm>
              <a:off x="3726350" y="2067250"/>
              <a:ext cx="73025" cy="73025"/>
            </a:xfrm>
            <a:custGeom>
              <a:avLst/>
              <a:gdLst/>
              <a:ahLst/>
              <a:cxnLst/>
              <a:rect l="l" t="t" r="r" b="b"/>
              <a:pathLst>
                <a:path w="2921" h="2921" extrusionOk="0">
                  <a:moveTo>
                    <a:pt x="1479" y="0"/>
                  </a:moveTo>
                  <a:cubicBezTo>
                    <a:pt x="666" y="0"/>
                    <a:pt x="0" y="629"/>
                    <a:pt x="0" y="1442"/>
                  </a:cubicBezTo>
                  <a:cubicBezTo>
                    <a:pt x="0" y="2255"/>
                    <a:pt x="666" y="2921"/>
                    <a:pt x="1479" y="2921"/>
                  </a:cubicBezTo>
                  <a:cubicBezTo>
                    <a:pt x="2292" y="2921"/>
                    <a:pt x="2921" y="2255"/>
                    <a:pt x="2921" y="1442"/>
                  </a:cubicBezTo>
                  <a:cubicBezTo>
                    <a:pt x="2921" y="629"/>
                    <a:pt x="2292" y="0"/>
                    <a:pt x="14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567;p64">
              <a:extLst>
                <a:ext uri="{FF2B5EF4-FFF2-40B4-BE49-F238E27FC236}">
                  <a16:creationId xmlns:a16="http://schemas.microsoft.com/office/drawing/2014/main" id="{E917B584-0BFC-4FF7-A1C5-50712B7470C8}"/>
                </a:ext>
              </a:extLst>
            </p:cNvPr>
            <p:cNvSpPr/>
            <p:nvPr/>
          </p:nvSpPr>
          <p:spPr>
            <a:xfrm>
              <a:off x="3718950" y="2058925"/>
              <a:ext cx="88750" cy="88750"/>
            </a:xfrm>
            <a:custGeom>
              <a:avLst/>
              <a:gdLst/>
              <a:ahLst/>
              <a:cxnLst/>
              <a:rect l="l" t="t" r="r" b="b"/>
              <a:pathLst>
                <a:path w="3550" h="3550" extrusionOk="0">
                  <a:moveTo>
                    <a:pt x="1775" y="629"/>
                  </a:moveTo>
                  <a:cubicBezTo>
                    <a:pt x="2403" y="629"/>
                    <a:pt x="2921" y="1146"/>
                    <a:pt x="2921" y="1775"/>
                  </a:cubicBezTo>
                  <a:cubicBezTo>
                    <a:pt x="2921" y="2403"/>
                    <a:pt x="2403" y="2921"/>
                    <a:pt x="1775" y="2921"/>
                  </a:cubicBezTo>
                  <a:cubicBezTo>
                    <a:pt x="1146" y="2921"/>
                    <a:pt x="629" y="2403"/>
                    <a:pt x="629" y="1775"/>
                  </a:cubicBezTo>
                  <a:cubicBezTo>
                    <a:pt x="629" y="1146"/>
                    <a:pt x="1146" y="629"/>
                    <a:pt x="1775" y="629"/>
                  </a:cubicBezTo>
                  <a:close/>
                  <a:moveTo>
                    <a:pt x="1775" y="0"/>
                  </a:moveTo>
                  <a:cubicBezTo>
                    <a:pt x="814" y="0"/>
                    <a:pt x="0" y="814"/>
                    <a:pt x="0" y="1775"/>
                  </a:cubicBezTo>
                  <a:cubicBezTo>
                    <a:pt x="0" y="2736"/>
                    <a:pt x="814" y="3549"/>
                    <a:pt x="1775" y="3549"/>
                  </a:cubicBezTo>
                  <a:cubicBezTo>
                    <a:pt x="2736" y="3549"/>
                    <a:pt x="3550" y="2736"/>
                    <a:pt x="3550" y="1775"/>
                  </a:cubicBezTo>
                  <a:cubicBezTo>
                    <a:pt x="3550" y="814"/>
                    <a:pt x="2736" y="0"/>
                    <a:pt x="17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568;p64">
              <a:extLst>
                <a:ext uri="{FF2B5EF4-FFF2-40B4-BE49-F238E27FC236}">
                  <a16:creationId xmlns:a16="http://schemas.microsoft.com/office/drawing/2014/main" id="{4B590B48-29FF-45FC-8227-5A975BCCE0C9}"/>
                </a:ext>
              </a:extLst>
            </p:cNvPr>
            <p:cNvSpPr/>
            <p:nvPr/>
          </p:nvSpPr>
          <p:spPr>
            <a:xfrm>
              <a:off x="2028475" y="3650500"/>
              <a:ext cx="3505750" cy="189500"/>
            </a:xfrm>
            <a:custGeom>
              <a:avLst/>
              <a:gdLst/>
              <a:ahLst/>
              <a:cxnLst/>
              <a:rect l="l" t="t" r="r" b="b"/>
              <a:pathLst>
                <a:path w="140230" h="7580" extrusionOk="0">
                  <a:moveTo>
                    <a:pt x="0" y="1"/>
                  </a:moveTo>
                  <a:lnTo>
                    <a:pt x="0" y="7580"/>
                  </a:lnTo>
                  <a:lnTo>
                    <a:pt x="140230" y="7580"/>
                  </a:lnTo>
                  <a:lnTo>
                    <a:pt x="1402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569;p64">
              <a:extLst>
                <a:ext uri="{FF2B5EF4-FFF2-40B4-BE49-F238E27FC236}">
                  <a16:creationId xmlns:a16="http://schemas.microsoft.com/office/drawing/2014/main" id="{6FD6B668-7071-4425-928D-73852D5B2661}"/>
                </a:ext>
              </a:extLst>
            </p:cNvPr>
            <p:cNvSpPr/>
            <p:nvPr/>
          </p:nvSpPr>
          <p:spPr>
            <a:xfrm>
              <a:off x="2021075" y="3643125"/>
              <a:ext cx="3521475" cy="204275"/>
            </a:xfrm>
            <a:custGeom>
              <a:avLst/>
              <a:gdLst/>
              <a:ahLst/>
              <a:cxnLst/>
              <a:rect l="l" t="t" r="r" b="b"/>
              <a:pathLst>
                <a:path w="140859" h="8171" extrusionOk="0">
                  <a:moveTo>
                    <a:pt x="140230" y="629"/>
                  </a:moveTo>
                  <a:lnTo>
                    <a:pt x="140230" y="7542"/>
                  </a:lnTo>
                  <a:lnTo>
                    <a:pt x="592" y="7542"/>
                  </a:lnTo>
                  <a:lnTo>
                    <a:pt x="592" y="629"/>
                  </a:lnTo>
                  <a:close/>
                  <a:moveTo>
                    <a:pt x="296" y="0"/>
                  </a:moveTo>
                  <a:cubicBezTo>
                    <a:pt x="222" y="0"/>
                    <a:pt x="148" y="37"/>
                    <a:pt x="74" y="74"/>
                  </a:cubicBezTo>
                  <a:cubicBezTo>
                    <a:pt x="37" y="148"/>
                    <a:pt x="0" y="222"/>
                    <a:pt x="0" y="296"/>
                  </a:cubicBezTo>
                  <a:lnTo>
                    <a:pt x="0" y="7875"/>
                  </a:lnTo>
                  <a:cubicBezTo>
                    <a:pt x="0" y="7949"/>
                    <a:pt x="37" y="8023"/>
                    <a:pt x="74" y="8097"/>
                  </a:cubicBezTo>
                  <a:cubicBezTo>
                    <a:pt x="148" y="8134"/>
                    <a:pt x="222" y="8171"/>
                    <a:pt x="296" y="8171"/>
                  </a:cubicBezTo>
                  <a:lnTo>
                    <a:pt x="140526" y="8171"/>
                  </a:lnTo>
                  <a:cubicBezTo>
                    <a:pt x="140637" y="8171"/>
                    <a:pt x="140711" y="8134"/>
                    <a:pt x="140747" y="8097"/>
                  </a:cubicBezTo>
                  <a:cubicBezTo>
                    <a:pt x="140821" y="8023"/>
                    <a:pt x="140858" y="7949"/>
                    <a:pt x="140858" y="7875"/>
                  </a:cubicBezTo>
                  <a:lnTo>
                    <a:pt x="140858" y="296"/>
                  </a:lnTo>
                  <a:cubicBezTo>
                    <a:pt x="140858" y="222"/>
                    <a:pt x="140821" y="148"/>
                    <a:pt x="140747" y="74"/>
                  </a:cubicBezTo>
                  <a:cubicBezTo>
                    <a:pt x="140711" y="37"/>
                    <a:pt x="140637" y="0"/>
                    <a:pt x="140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570;p64">
              <a:extLst>
                <a:ext uri="{FF2B5EF4-FFF2-40B4-BE49-F238E27FC236}">
                  <a16:creationId xmlns:a16="http://schemas.microsoft.com/office/drawing/2014/main" id="{EC7558C2-04B1-4649-A269-5D3C2D0DB73F}"/>
                </a:ext>
              </a:extLst>
            </p:cNvPr>
            <p:cNvSpPr/>
            <p:nvPr/>
          </p:nvSpPr>
          <p:spPr>
            <a:xfrm>
              <a:off x="1668925" y="2418450"/>
              <a:ext cx="4230400" cy="734825"/>
            </a:xfrm>
            <a:custGeom>
              <a:avLst/>
              <a:gdLst/>
              <a:ahLst/>
              <a:cxnLst/>
              <a:rect l="l" t="t" r="r" b="b"/>
              <a:pathLst>
                <a:path w="169216" h="29393" extrusionOk="0">
                  <a:moveTo>
                    <a:pt x="52647" y="1"/>
                  </a:moveTo>
                  <a:lnTo>
                    <a:pt x="1" y="15085"/>
                  </a:lnTo>
                  <a:lnTo>
                    <a:pt x="6027" y="29393"/>
                  </a:lnTo>
                  <a:lnTo>
                    <a:pt x="163189" y="29393"/>
                  </a:lnTo>
                  <a:lnTo>
                    <a:pt x="169215" y="15085"/>
                  </a:lnTo>
                  <a:lnTo>
                    <a:pt x="1165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571;p64">
              <a:extLst>
                <a:ext uri="{FF2B5EF4-FFF2-40B4-BE49-F238E27FC236}">
                  <a16:creationId xmlns:a16="http://schemas.microsoft.com/office/drawing/2014/main" id="{2C4017C0-D1BF-4167-880B-BE9B3449F07C}"/>
                </a:ext>
              </a:extLst>
            </p:cNvPr>
            <p:cNvSpPr/>
            <p:nvPr/>
          </p:nvSpPr>
          <p:spPr>
            <a:xfrm>
              <a:off x="1661525" y="2410150"/>
              <a:ext cx="4246100" cy="750525"/>
            </a:xfrm>
            <a:custGeom>
              <a:avLst/>
              <a:gdLst/>
              <a:ahLst/>
              <a:cxnLst/>
              <a:rect l="l" t="t" r="r" b="b"/>
              <a:pathLst>
                <a:path w="169844" h="30021" extrusionOk="0">
                  <a:moveTo>
                    <a:pt x="116791" y="629"/>
                  </a:moveTo>
                  <a:lnTo>
                    <a:pt x="169104" y="15639"/>
                  </a:lnTo>
                  <a:lnTo>
                    <a:pt x="163300" y="29429"/>
                  </a:lnTo>
                  <a:lnTo>
                    <a:pt x="6545" y="29429"/>
                  </a:lnTo>
                  <a:lnTo>
                    <a:pt x="740" y="15639"/>
                  </a:lnTo>
                  <a:lnTo>
                    <a:pt x="53017" y="629"/>
                  </a:lnTo>
                  <a:close/>
                  <a:moveTo>
                    <a:pt x="52943" y="0"/>
                  </a:moveTo>
                  <a:lnTo>
                    <a:pt x="52869" y="37"/>
                  </a:lnTo>
                  <a:lnTo>
                    <a:pt x="223" y="15121"/>
                  </a:lnTo>
                  <a:cubicBezTo>
                    <a:pt x="149" y="15158"/>
                    <a:pt x="75" y="15232"/>
                    <a:pt x="38" y="15306"/>
                  </a:cubicBezTo>
                  <a:cubicBezTo>
                    <a:pt x="1" y="15380"/>
                    <a:pt x="1" y="15454"/>
                    <a:pt x="38" y="15565"/>
                  </a:cubicBezTo>
                  <a:lnTo>
                    <a:pt x="6064" y="29836"/>
                  </a:lnTo>
                  <a:cubicBezTo>
                    <a:pt x="6101" y="29946"/>
                    <a:pt x="6212" y="30020"/>
                    <a:pt x="6323" y="30020"/>
                  </a:cubicBezTo>
                  <a:lnTo>
                    <a:pt x="163485" y="30020"/>
                  </a:lnTo>
                  <a:cubicBezTo>
                    <a:pt x="163633" y="30020"/>
                    <a:pt x="163744" y="29946"/>
                    <a:pt x="163781" y="29836"/>
                  </a:cubicBezTo>
                  <a:lnTo>
                    <a:pt x="169807" y="15565"/>
                  </a:lnTo>
                  <a:cubicBezTo>
                    <a:pt x="169844" y="15454"/>
                    <a:pt x="169844" y="15380"/>
                    <a:pt x="169807" y="15306"/>
                  </a:cubicBezTo>
                  <a:cubicBezTo>
                    <a:pt x="169770" y="15232"/>
                    <a:pt x="169696" y="15158"/>
                    <a:pt x="169622" y="15121"/>
                  </a:cubicBezTo>
                  <a:lnTo>
                    <a:pt x="116976" y="37"/>
                  </a:lnTo>
                  <a:lnTo>
                    <a:pt x="1168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572;p64">
              <a:extLst>
                <a:ext uri="{FF2B5EF4-FFF2-40B4-BE49-F238E27FC236}">
                  <a16:creationId xmlns:a16="http://schemas.microsoft.com/office/drawing/2014/main" id="{4EAD7A73-3BF8-446C-8206-57282C6DD710}"/>
                </a:ext>
              </a:extLst>
            </p:cNvPr>
            <p:cNvSpPr/>
            <p:nvPr/>
          </p:nvSpPr>
          <p:spPr>
            <a:xfrm>
              <a:off x="2122750" y="2690200"/>
              <a:ext cx="409475" cy="244950"/>
            </a:xfrm>
            <a:custGeom>
              <a:avLst/>
              <a:gdLst/>
              <a:ahLst/>
              <a:cxnLst/>
              <a:rect l="l" t="t" r="r" b="b"/>
              <a:pathLst>
                <a:path w="16379" h="9798" extrusionOk="0">
                  <a:moveTo>
                    <a:pt x="9391" y="0"/>
                  </a:moveTo>
                  <a:lnTo>
                    <a:pt x="0" y="2366"/>
                  </a:lnTo>
                  <a:lnTo>
                    <a:pt x="6248" y="9798"/>
                  </a:lnTo>
                  <a:lnTo>
                    <a:pt x="16378" y="8910"/>
                  </a:lnTo>
                  <a:lnTo>
                    <a:pt x="93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573;p64">
              <a:extLst>
                <a:ext uri="{FF2B5EF4-FFF2-40B4-BE49-F238E27FC236}">
                  <a16:creationId xmlns:a16="http://schemas.microsoft.com/office/drawing/2014/main" id="{03E7E45C-2260-4E14-B58F-6BB0E5EE15B6}"/>
                </a:ext>
              </a:extLst>
            </p:cNvPr>
            <p:cNvSpPr/>
            <p:nvPr/>
          </p:nvSpPr>
          <p:spPr>
            <a:xfrm>
              <a:off x="2396325" y="2621800"/>
              <a:ext cx="409475" cy="244950"/>
            </a:xfrm>
            <a:custGeom>
              <a:avLst/>
              <a:gdLst/>
              <a:ahLst/>
              <a:cxnLst/>
              <a:rect l="l" t="t" r="r" b="b"/>
              <a:pathLst>
                <a:path w="16379" h="9798" extrusionOk="0">
                  <a:moveTo>
                    <a:pt x="9391" y="0"/>
                  </a:moveTo>
                  <a:lnTo>
                    <a:pt x="0" y="2367"/>
                  </a:lnTo>
                  <a:lnTo>
                    <a:pt x="6249" y="9798"/>
                  </a:lnTo>
                  <a:lnTo>
                    <a:pt x="16378" y="8910"/>
                  </a:lnTo>
                  <a:lnTo>
                    <a:pt x="93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574;p64">
              <a:extLst>
                <a:ext uri="{FF2B5EF4-FFF2-40B4-BE49-F238E27FC236}">
                  <a16:creationId xmlns:a16="http://schemas.microsoft.com/office/drawing/2014/main" id="{058DA7E3-68DA-43AF-80EC-715039FC09C5}"/>
                </a:ext>
              </a:extLst>
            </p:cNvPr>
            <p:cNvSpPr/>
            <p:nvPr/>
          </p:nvSpPr>
          <p:spPr>
            <a:xfrm>
              <a:off x="5047125" y="2690200"/>
              <a:ext cx="409475" cy="244950"/>
            </a:xfrm>
            <a:custGeom>
              <a:avLst/>
              <a:gdLst/>
              <a:ahLst/>
              <a:cxnLst/>
              <a:rect l="l" t="t" r="r" b="b"/>
              <a:pathLst>
                <a:path w="16379" h="9798" extrusionOk="0">
                  <a:moveTo>
                    <a:pt x="6988" y="0"/>
                  </a:moveTo>
                  <a:lnTo>
                    <a:pt x="0" y="8910"/>
                  </a:lnTo>
                  <a:lnTo>
                    <a:pt x="10130" y="9798"/>
                  </a:lnTo>
                  <a:lnTo>
                    <a:pt x="16378" y="2366"/>
                  </a:lnTo>
                  <a:lnTo>
                    <a:pt x="69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575;p64">
              <a:extLst>
                <a:ext uri="{FF2B5EF4-FFF2-40B4-BE49-F238E27FC236}">
                  <a16:creationId xmlns:a16="http://schemas.microsoft.com/office/drawing/2014/main" id="{0FFD3743-4402-4D87-B780-94FBFE4FA6CF}"/>
                </a:ext>
              </a:extLst>
            </p:cNvPr>
            <p:cNvSpPr/>
            <p:nvPr/>
          </p:nvSpPr>
          <p:spPr>
            <a:xfrm>
              <a:off x="4772600" y="2621800"/>
              <a:ext cx="410400" cy="244950"/>
            </a:xfrm>
            <a:custGeom>
              <a:avLst/>
              <a:gdLst/>
              <a:ahLst/>
              <a:cxnLst/>
              <a:rect l="l" t="t" r="r" b="b"/>
              <a:pathLst>
                <a:path w="16416" h="9798" extrusionOk="0">
                  <a:moveTo>
                    <a:pt x="7025" y="0"/>
                  </a:moveTo>
                  <a:lnTo>
                    <a:pt x="1" y="8910"/>
                  </a:lnTo>
                  <a:lnTo>
                    <a:pt x="10131" y="9798"/>
                  </a:lnTo>
                  <a:lnTo>
                    <a:pt x="16416" y="2367"/>
                  </a:lnTo>
                  <a:lnTo>
                    <a:pt x="70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576;p64">
              <a:extLst>
                <a:ext uri="{FF2B5EF4-FFF2-40B4-BE49-F238E27FC236}">
                  <a16:creationId xmlns:a16="http://schemas.microsoft.com/office/drawing/2014/main" id="{879F3D35-F702-42E4-8DE7-F92048D58864}"/>
                </a:ext>
              </a:extLst>
            </p:cNvPr>
            <p:cNvSpPr/>
            <p:nvPr/>
          </p:nvSpPr>
          <p:spPr>
            <a:xfrm>
              <a:off x="1668925" y="2795550"/>
              <a:ext cx="863300" cy="854975"/>
            </a:xfrm>
            <a:custGeom>
              <a:avLst/>
              <a:gdLst/>
              <a:ahLst/>
              <a:cxnLst/>
              <a:rect l="l" t="t" r="r" b="b"/>
              <a:pathLst>
                <a:path w="34532" h="34199" extrusionOk="0">
                  <a:moveTo>
                    <a:pt x="1" y="1"/>
                  </a:moveTo>
                  <a:lnTo>
                    <a:pt x="14604" y="34199"/>
                  </a:lnTo>
                  <a:lnTo>
                    <a:pt x="31537" y="34199"/>
                  </a:lnTo>
                  <a:lnTo>
                    <a:pt x="34531" y="469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577;p64">
              <a:extLst>
                <a:ext uri="{FF2B5EF4-FFF2-40B4-BE49-F238E27FC236}">
                  <a16:creationId xmlns:a16="http://schemas.microsoft.com/office/drawing/2014/main" id="{BC69B98F-4E86-4A05-950F-CFE87208153A}"/>
                </a:ext>
              </a:extLst>
            </p:cNvPr>
            <p:cNvSpPr/>
            <p:nvPr/>
          </p:nvSpPr>
          <p:spPr>
            <a:xfrm>
              <a:off x="1661525" y="2788175"/>
              <a:ext cx="879000" cy="870675"/>
            </a:xfrm>
            <a:custGeom>
              <a:avLst/>
              <a:gdLst/>
              <a:ahLst/>
              <a:cxnLst/>
              <a:rect l="l" t="t" r="r" b="b"/>
              <a:pathLst>
                <a:path w="35160" h="34827" extrusionOk="0">
                  <a:moveTo>
                    <a:pt x="814" y="703"/>
                  </a:moveTo>
                  <a:lnTo>
                    <a:pt x="34494" y="5250"/>
                  </a:lnTo>
                  <a:lnTo>
                    <a:pt x="31526" y="34198"/>
                  </a:lnTo>
                  <a:lnTo>
                    <a:pt x="15122" y="34198"/>
                  </a:lnTo>
                  <a:lnTo>
                    <a:pt x="814" y="703"/>
                  </a:lnTo>
                  <a:close/>
                  <a:moveTo>
                    <a:pt x="334" y="0"/>
                  </a:moveTo>
                  <a:cubicBezTo>
                    <a:pt x="260" y="0"/>
                    <a:pt x="149" y="37"/>
                    <a:pt x="75" y="111"/>
                  </a:cubicBezTo>
                  <a:cubicBezTo>
                    <a:pt x="1" y="222"/>
                    <a:pt x="1" y="333"/>
                    <a:pt x="38" y="444"/>
                  </a:cubicBezTo>
                  <a:lnTo>
                    <a:pt x="14641" y="34605"/>
                  </a:lnTo>
                  <a:cubicBezTo>
                    <a:pt x="14678" y="34753"/>
                    <a:pt x="14789" y="34827"/>
                    <a:pt x="14900" y="34827"/>
                  </a:cubicBezTo>
                  <a:lnTo>
                    <a:pt x="31833" y="34827"/>
                  </a:lnTo>
                  <a:cubicBezTo>
                    <a:pt x="31980" y="34827"/>
                    <a:pt x="32091" y="34679"/>
                    <a:pt x="32128" y="34531"/>
                  </a:cubicBezTo>
                  <a:lnTo>
                    <a:pt x="35123" y="5028"/>
                  </a:lnTo>
                  <a:cubicBezTo>
                    <a:pt x="35160" y="4843"/>
                    <a:pt x="35049" y="4695"/>
                    <a:pt x="34864" y="4695"/>
                  </a:cubicBezTo>
                  <a:lnTo>
                    <a:pt x="3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578;p64">
              <a:extLst>
                <a:ext uri="{FF2B5EF4-FFF2-40B4-BE49-F238E27FC236}">
                  <a16:creationId xmlns:a16="http://schemas.microsoft.com/office/drawing/2014/main" id="{83AD6AF7-2DC9-45A8-A631-3D96DCFDDCA7}"/>
                </a:ext>
              </a:extLst>
            </p:cNvPr>
            <p:cNvSpPr/>
            <p:nvPr/>
          </p:nvSpPr>
          <p:spPr>
            <a:xfrm>
              <a:off x="564425" y="2517350"/>
              <a:ext cx="635925" cy="2438250"/>
            </a:xfrm>
            <a:custGeom>
              <a:avLst/>
              <a:gdLst/>
              <a:ahLst/>
              <a:cxnLst/>
              <a:rect l="l" t="t" r="r" b="b"/>
              <a:pathLst>
                <a:path w="25437" h="97530" extrusionOk="0">
                  <a:moveTo>
                    <a:pt x="1" y="1"/>
                  </a:moveTo>
                  <a:lnTo>
                    <a:pt x="1" y="97049"/>
                  </a:lnTo>
                  <a:lnTo>
                    <a:pt x="24438" y="97530"/>
                  </a:lnTo>
                  <a:lnTo>
                    <a:pt x="25437" y="97530"/>
                  </a:lnTo>
                  <a:lnTo>
                    <a:pt x="25437" y="6185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579;p64">
              <a:extLst>
                <a:ext uri="{FF2B5EF4-FFF2-40B4-BE49-F238E27FC236}">
                  <a16:creationId xmlns:a16="http://schemas.microsoft.com/office/drawing/2014/main" id="{9911E02B-76BD-4B4B-8D7A-806E6632B0D8}"/>
                </a:ext>
              </a:extLst>
            </p:cNvPr>
            <p:cNvSpPr/>
            <p:nvPr/>
          </p:nvSpPr>
          <p:spPr>
            <a:xfrm>
              <a:off x="557050" y="2509725"/>
              <a:ext cx="651625" cy="2453275"/>
            </a:xfrm>
            <a:custGeom>
              <a:avLst/>
              <a:gdLst/>
              <a:ahLst/>
              <a:cxnLst/>
              <a:rect l="l" t="t" r="r" b="b"/>
              <a:pathLst>
                <a:path w="26065" h="98131" extrusionOk="0">
                  <a:moveTo>
                    <a:pt x="629" y="1859"/>
                  </a:moveTo>
                  <a:lnTo>
                    <a:pt x="25436" y="62232"/>
                  </a:lnTo>
                  <a:lnTo>
                    <a:pt x="25436" y="97502"/>
                  </a:lnTo>
                  <a:lnTo>
                    <a:pt x="24733" y="97502"/>
                  </a:lnTo>
                  <a:lnTo>
                    <a:pt x="629" y="97021"/>
                  </a:lnTo>
                  <a:lnTo>
                    <a:pt x="629" y="1859"/>
                  </a:lnTo>
                  <a:close/>
                  <a:moveTo>
                    <a:pt x="334" y="1"/>
                  </a:moveTo>
                  <a:cubicBezTo>
                    <a:pt x="310" y="1"/>
                    <a:pt x="284" y="4"/>
                    <a:pt x="259" y="10"/>
                  </a:cubicBezTo>
                  <a:cubicBezTo>
                    <a:pt x="111" y="47"/>
                    <a:pt x="0" y="158"/>
                    <a:pt x="0" y="306"/>
                  </a:cubicBezTo>
                  <a:lnTo>
                    <a:pt x="0" y="97354"/>
                  </a:lnTo>
                  <a:cubicBezTo>
                    <a:pt x="0" y="97502"/>
                    <a:pt x="148" y="97650"/>
                    <a:pt x="296" y="97650"/>
                  </a:cubicBezTo>
                  <a:lnTo>
                    <a:pt x="24733" y="98130"/>
                  </a:lnTo>
                  <a:lnTo>
                    <a:pt x="25732" y="98130"/>
                  </a:lnTo>
                  <a:cubicBezTo>
                    <a:pt x="25842" y="98130"/>
                    <a:pt x="25916" y="98093"/>
                    <a:pt x="25953" y="98056"/>
                  </a:cubicBezTo>
                  <a:cubicBezTo>
                    <a:pt x="26027" y="97982"/>
                    <a:pt x="26064" y="97908"/>
                    <a:pt x="26064" y="97835"/>
                  </a:cubicBezTo>
                  <a:lnTo>
                    <a:pt x="26064" y="62158"/>
                  </a:lnTo>
                  <a:lnTo>
                    <a:pt x="26027" y="62047"/>
                  </a:lnTo>
                  <a:lnTo>
                    <a:pt x="592" y="195"/>
                  </a:lnTo>
                  <a:cubicBezTo>
                    <a:pt x="561" y="72"/>
                    <a:pt x="454" y="1"/>
                    <a:pt x="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580;p64">
              <a:extLst>
                <a:ext uri="{FF2B5EF4-FFF2-40B4-BE49-F238E27FC236}">
                  <a16:creationId xmlns:a16="http://schemas.microsoft.com/office/drawing/2014/main" id="{3FBD8AAE-CC08-40C9-A88D-12F34F3CD9C8}"/>
                </a:ext>
              </a:extLst>
            </p:cNvPr>
            <p:cNvSpPr/>
            <p:nvPr/>
          </p:nvSpPr>
          <p:spPr>
            <a:xfrm>
              <a:off x="6378975" y="2517350"/>
              <a:ext cx="635925" cy="2438250"/>
            </a:xfrm>
            <a:custGeom>
              <a:avLst/>
              <a:gdLst/>
              <a:ahLst/>
              <a:cxnLst/>
              <a:rect l="l" t="t" r="r" b="b"/>
              <a:pathLst>
                <a:path w="25437" h="97530" extrusionOk="0">
                  <a:moveTo>
                    <a:pt x="25437" y="1"/>
                  </a:moveTo>
                  <a:lnTo>
                    <a:pt x="1" y="61853"/>
                  </a:lnTo>
                  <a:lnTo>
                    <a:pt x="1" y="97530"/>
                  </a:lnTo>
                  <a:lnTo>
                    <a:pt x="1036" y="97530"/>
                  </a:lnTo>
                  <a:lnTo>
                    <a:pt x="25437" y="97049"/>
                  </a:lnTo>
                  <a:lnTo>
                    <a:pt x="254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581;p64">
              <a:extLst>
                <a:ext uri="{FF2B5EF4-FFF2-40B4-BE49-F238E27FC236}">
                  <a16:creationId xmlns:a16="http://schemas.microsoft.com/office/drawing/2014/main" id="{DA25C9F0-0935-4342-848F-C90BA3A1E662}"/>
                </a:ext>
              </a:extLst>
            </p:cNvPr>
            <p:cNvSpPr/>
            <p:nvPr/>
          </p:nvSpPr>
          <p:spPr>
            <a:xfrm>
              <a:off x="6371600" y="2509725"/>
              <a:ext cx="650700" cy="2453275"/>
            </a:xfrm>
            <a:custGeom>
              <a:avLst/>
              <a:gdLst/>
              <a:ahLst/>
              <a:cxnLst/>
              <a:rect l="l" t="t" r="r" b="b"/>
              <a:pathLst>
                <a:path w="26028" h="98131" extrusionOk="0">
                  <a:moveTo>
                    <a:pt x="25436" y="1859"/>
                  </a:moveTo>
                  <a:lnTo>
                    <a:pt x="25436" y="97021"/>
                  </a:lnTo>
                  <a:lnTo>
                    <a:pt x="1331" y="97502"/>
                  </a:lnTo>
                  <a:lnTo>
                    <a:pt x="592" y="97502"/>
                  </a:lnTo>
                  <a:lnTo>
                    <a:pt x="592" y="62232"/>
                  </a:lnTo>
                  <a:lnTo>
                    <a:pt x="25436" y="1859"/>
                  </a:lnTo>
                  <a:close/>
                  <a:moveTo>
                    <a:pt x="25730" y="1"/>
                  </a:moveTo>
                  <a:cubicBezTo>
                    <a:pt x="25609" y="1"/>
                    <a:pt x="25497" y="72"/>
                    <a:pt x="25436" y="195"/>
                  </a:cubicBezTo>
                  <a:lnTo>
                    <a:pt x="0" y="62047"/>
                  </a:lnTo>
                  <a:lnTo>
                    <a:pt x="0" y="62158"/>
                  </a:lnTo>
                  <a:lnTo>
                    <a:pt x="0" y="97835"/>
                  </a:lnTo>
                  <a:cubicBezTo>
                    <a:pt x="0" y="97908"/>
                    <a:pt x="37" y="97982"/>
                    <a:pt x="74" y="98056"/>
                  </a:cubicBezTo>
                  <a:cubicBezTo>
                    <a:pt x="148" y="98093"/>
                    <a:pt x="222" y="98130"/>
                    <a:pt x="296" y="98130"/>
                  </a:cubicBezTo>
                  <a:lnTo>
                    <a:pt x="1331" y="98130"/>
                  </a:lnTo>
                  <a:lnTo>
                    <a:pt x="25732" y="97650"/>
                  </a:lnTo>
                  <a:cubicBezTo>
                    <a:pt x="25916" y="97650"/>
                    <a:pt x="26027" y="97502"/>
                    <a:pt x="26027" y="97354"/>
                  </a:cubicBezTo>
                  <a:lnTo>
                    <a:pt x="26027" y="306"/>
                  </a:lnTo>
                  <a:cubicBezTo>
                    <a:pt x="26027" y="158"/>
                    <a:pt x="25953" y="47"/>
                    <a:pt x="25805" y="10"/>
                  </a:cubicBezTo>
                  <a:cubicBezTo>
                    <a:pt x="25780" y="4"/>
                    <a:pt x="25755" y="1"/>
                    <a:pt x="25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582;p64">
              <a:extLst>
                <a:ext uri="{FF2B5EF4-FFF2-40B4-BE49-F238E27FC236}">
                  <a16:creationId xmlns:a16="http://schemas.microsoft.com/office/drawing/2014/main" id="{28AC8453-2EE3-4672-9282-DE80B40D1B3D}"/>
                </a:ext>
              </a:extLst>
            </p:cNvPr>
            <p:cNvSpPr/>
            <p:nvPr/>
          </p:nvSpPr>
          <p:spPr>
            <a:xfrm>
              <a:off x="564425" y="2517350"/>
              <a:ext cx="1469625" cy="1546325"/>
            </a:xfrm>
            <a:custGeom>
              <a:avLst/>
              <a:gdLst/>
              <a:ahLst/>
              <a:cxnLst/>
              <a:rect l="l" t="t" r="r" b="b"/>
              <a:pathLst>
                <a:path w="58785" h="61853" extrusionOk="0">
                  <a:moveTo>
                    <a:pt x="1" y="1"/>
                  </a:moveTo>
                  <a:lnTo>
                    <a:pt x="25363" y="61853"/>
                  </a:lnTo>
                  <a:lnTo>
                    <a:pt x="58784" y="45327"/>
                  </a:lnTo>
                  <a:lnTo>
                    <a:pt x="44181" y="1112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583;p64">
              <a:extLst>
                <a:ext uri="{FF2B5EF4-FFF2-40B4-BE49-F238E27FC236}">
                  <a16:creationId xmlns:a16="http://schemas.microsoft.com/office/drawing/2014/main" id="{818AC6AF-724A-4E41-AFD0-3F0D7C3E45D0}"/>
                </a:ext>
              </a:extLst>
            </p:cNvPr>
            <p:cNvSpPr/>
            <p:nvPr/>
          </p:nvSpPr>
          <p:spPr>
            <a:xfrm>
              <a:off x="556125" y="2509600"/>
              <a:ext cx="1487150" cy="1562075"/>
            </a:xfrm>
            <a:custGeom>
              <a:avLst/>
              <a:gdLst/>
              <a:ahLst/>
              <a:cxnLst/>
              <a:rect l="l" t="t" r="r" b="b"/>
              <a:pathLst>
                <a:path w="59486" h="62483" extrusionOk="0">
                  <a:moveTo>
                    <a:pt x="850" y="754"/>
                  </a:moveTo>
                  <a:lnTo>
                    <a:pt x="44291" y="11698"/>
                  </a:lnTo>
                  <a:lnTo>
                    <a:pt x="58752" y="45503"/>
                  </a:lnTo>
                  <a:lnTo>
                    <a:pt x="58752" y="45503"/>
                  </a:lnTo>
                  <a:lnTo>
                    <a:pt x="25879" y="61756"/>
                  </a:lnTo>
                  <a:lnTo>
                    <a:pt x="850" y="754"/>
                  </a:lnTo>
                  <a:close/>
                  <a:moveTo>
                    <a:pt x="318" y="1"/>
                  </a:moveTo>
                  <a:cubicBezTo>
                    <a:pt x="239" y="1"/>
                    <a:pt x="165" y="35"/>
                    <a:pt x="111" y="89"/>
                  </a:cubicBezTo>
                  <a:cubicBezTo>
                    <a:pt x="37" y="200"/>
                    <a:pt x="0" y="311"/>
                    <a:pt x="74" y="422"/>
                  </a:cubicBezTo>
                  <a:lnTo>
                    <a:pt x="25399" y="62274"/>
                  </a:lnTo>
                  <a:cubicBezTo>
                    <a:pt x="25436" y="62348"/>
                    <a:pt x="25510" y="62422"/>
                    <a:pt x="25584" y="62459"/>
                  </a:cubicBezTo>
                  <a:cubicBezTo>
                    <a:pt x="25614" y="62474"/>
                    <a:pt x="25651" y="62483"/>
                    <a:pt x="25689" y="62483"/>
                  </a:cubicBezTo>
                  <a:cubicBezTo>
                    <a:pt x="25743" y="62483"/>
                    <a:pt x="25799" y="62465"/>
                    <a:pt x="25842" y="62422"/>
                  </a:cubicBezTo>
                  <a:lnTo>
                    <a:pt x="59264" y="45933"/>
                  </a:lnTo>
                  <a:cubicBezTo>
                    <a:pt x="59412" y="45859"/>
                    <a:pt x="59486" y="45674"/>
                    <a:pt x="59412" y="45526"/>
                  </a:cubicBezTo>
                  <a:lnTo>
                    <a:pt x="44808" y="11328"/>
                  </a:lnTo>
                  <a:cubicBezTo>
                    <a:pt x="44771" y="11254"/>
                    <a:pt x="44697" y="11180"/>
                    <a:pt x="44587" y="11143"/>
                  </a:cubicBezTo>
                  <a:lnTo>
                    <a:pt x="407" y="15"/>
                  </a:lnTo>
                  <a:cubicBezTo>
                    <a:pt x="377" y="5"/>
                    <a:pt x="347" y="1"/>
                    <a:pt x="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584;p64">
              <a:extLst>
                <a:ext uri="{FF2B5EF4-FFF2-40B4-BE49-F238E27FC236}">
                  <a16:creationId xmlns:a16="http://schemas.microsoft.com/office/drawing/2014/main" id="{04D2F2F6-CAF5-4CF7-ACC7-70C7D2BD7C86}"/>
                </a:ext>
              </a:extLst>
            </p:cNvPr>
            <p:cNvSpPr/>
            <p:nvPr/>
          </p:nvSpPr>
          <p:spPr>
            <a:xfrm>
              <a:off x="5038800" y="2795550"/>
              <a:ext cx="861425" cy="854975"/>
            </a:xfrm>
            <a:custGeom>
              <a:avLst/>
              <a:gdLst/>
              <a:ahLst/>
              <a:cxnLst/>
              <a:rect l="l" t="t" r="r" b="b"/>
              <a:pathLst>
                <a:path w="34457" h="34199" extrusionOk="0">
                  <a:moveTo>
                    <a:pt x="34457" y="1"/>
                  </a:moveTo>
                  <a:lnTo>
                    <a:pt x="0" y="4696"/>
                  </a:lnTo>
                  <a:lnTo>
                    <a:pt x="2958" y="34199"/>
                  </a:lnTo>
                  <a:lnTo>
                    <a:pt x="19854" y="34199"/>
                  </a:lnTo>
                  <a:lnTo>
                    <a:pt x="3445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585;p64">
              <a:extLst>
                <a:ext uri="{FF2B5EF4-FFF2-40B4-BE49-F238E27FC236}">
                  <a16:creationId xmlns:a16="http://schemas.microsoft.com/office/drawing/2014/main" id="{D8AD1FB7-7C6F-45A3-ABB2-2004F3616D13}"/>
                </a:ext>
              </a:extLst>
            </p:cNvPr>
            <p:cNvSpPr/>
            <p:nvPr/>
          </p:nvSpPr>
          <p:spPr>
            <a:xfrm>
              <a:off x="5030475" y="2788175"/>
              <a:ext cx="878075" cy="870675"/>
            </a:xfrm>
            <a:custGeom>
              <a:avLst/>
              <a:gdLst/>
              <a:ahLst/>
              <a:cxnLst/>
              <a:rect l="l" t="t" r="r" b="b"/>
              <a:pathLst>
                <a:path w="35123" h="34827" extrusionOk="0">
                  <a:moveTo>
                    <a:pt x="34272" y="703"/>
                  </a:moveTo>
                  <a:lnTo>
                    <a:pt x="19965" y="34198"/>
                  </a:lnTo>
                  <a:lnTo>
                    <a:pt x="3561" y="34198"/>
                  </a:lnTo>
                  <a:lnTo>
                    <a:pt x="666" y="5250"/>
                  </a:lnTo>
                  <a:lnTo>
                    <a:pt x="34272" y="703"/>
                  </a:lnTo>
                  <a:close/>
                  <a:moveTo>
                    <a:pt x="34753" y="0"/>
                  </a:moveTo>
                  <a:lnTo>
                    <a:pt x="296" y="4695"/>
                  </a:lnTo>
                  <a:cubicBezTo>
                    <a:pt x="149" y="4732"/>
                    <a:pt x="1" y="4880"/>
                    <a:pt x="38" y="5028"/>
                  </a:cubicBezTo>
                  <a:lnTo>
                    <a:pt x="2958" y="34531"/>
                  </a:lnTo>
                  <a:cubicBezTo>
                    <a:pt x="2995" y="34679"/>
                    <a:pt x="3106" y="34827"/>
                    <a:pt x="3291" y="34827"/>
                  </a:cubicBezTo>
                  <a:lnTo>
                    <a:pt x="20187" y="34827"/>
                  </a:lnTo>
                  <a:cubicBezTo>
                    <a:pt x="20298" y="34827"/>
                    <a:pt x="20408" y="34753"/>
                    <a:pt x="20445" y="34605"/>
                  </a:cubicBezTo>
                  <a:lnTo>
                    <a:pt x="35049" y="444"/>
                  </a:lnTo>
                  <a:cubicBezTo>
                    <a:pt x="35123" y="333"/>
                    <a:pt x="35086" y="222"/>
                    <a:pt x="35012" y="111"/>
                  </a:cubicBezTo>
                  <a:cubicBezTo>
                    <a:pt x="34938" y="37"/>
                    <a:pt x="34864" y="0"/>
                    <a:pt x="347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586;p64">
              <a:extLst>
                <a:ext uri="{FF2B5EF4-FFF2-40B4-BE49-F238E27FC236}">
                  <a16:creationId xmlns:a16="http://schemas.microsoft.com/office/drawing/2014/main" id="{BE508E31-23C5-456C-86FF-1B87911AF9BA}"/>
                </a:ext>
              </a:extLst>
            </p:cNvPr>
            <p:cNvSpPr/>
            <p:nvPr/>
          </p:nvSpPr>
          <p:spPr>
            <a:xfrm>
              <a:off x="5583200" y="3053425"/>
              <a:ext cx="129400" cy="107250"/>
            </a:xfrm>
            <a:custGeom>
              <a:avLst/>
              <a:gdLst/>
              <a:ahLst/>
              <a:cxnLst/>
              <a:rect l="l" t="t" r="r" b="b"/>
              <a:pathLst>
                <a:path w="5176" h="4290" extrusionOk="0">
                  <a:moveTo>
                    <a:pt x="5176" y="1"/>
                  </a:moveTo>
                  <a:lnTo>
                    <a:pt x="1442" y="371"/>
                  </a:lnTo>
                  <a:lnTo>
                    <a:pt x="0" y="4289"/>
                  </a:lnTo>
                  <a:lnTo>
                    <a:pt x="3623" y="3957"/>
                  </a:lnTo>
                  <a:lnTo>
                    <a:pt x="51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587;p64">
              <a:extLst>
                <a:ext uri="{FF2B5EF4-FFF2-40B4-BE49-F238E27FC236}">
                  <a16:creationId xmlns:a16="http://schemas.microsoft.com/office/drawing/2014/main" id="{D4605E6D-D3F2-48E9-89C0-1B7D40F51186}"/>
                </a:ext>
              </a:extLst>
            </p:cNvPr>
            <p:cNvSpPr/>
            <p:nvPr/>
          </p:nvSpPr>
          <p:spPr>
            <a:xfrm>
              <a:off x="5375225" y="3075625"/>
              <a:ext cx="122950" cy="102600"/>
            </a:xfrm>
            <a:custGeom>
              <a:avLst/>
              <a:gdLst/>
              <a:ahLst/>
              <a:cxnLst/>
              <a:rect l="l" t="t" r="r" b="b"/>
              <a:pathLst>
                <a:path w="4918" h="4104" extrusionOk="0">
                  <a:moveTo>
                    <a:pt x="4918" y="0"/>
                  </a:moveTo>
                  <a:lnTo>
                    <a:pt x="1406" y="333"/>
                  </a:lnTo>
                  <a:lnTo>
                    <a:pt x="1" y="4104"/>
                  </a:lnTo>
                  <a:lnTo>
                    <a:pt x="3513" y="3808"/>
                  </a:lnTo>
                  <a:lnTo>
                    <a:pt x="49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588;p64">
              <a:extLst>
                <a:ext uri="{FF2B5EF4-FFF2-40B4-BE49-F238E27FC236}">
                  <a16:creationId xmlns:a16="http://schemas.microsoft.com/office/drawing/2014/main" id="{83E7C537-4E57-43D2-A6E5-0CA9F1A463D3}"/>
                </a:ext>
              </a:extLst>
            </p:cNvPr>
            <p:cNvSpPr/>
            <p:nvPr/>
          </p:nvSpPr>
          <p:spPr>
            <a:xfrm>
              <a:off x="5415900" y="2996125"/>
              <a:ext cx="111850" cy="73050"/>
            </a:xfrm>
            <a:custGeom>
              <a:avLst/>
              <a:gdLst/>
              <a:ahLst/>
              <a:cxnLst/>
              <a:rect l="l" t="t" r="r" b="b"/>
              <a:pathLst>
                <a:path w="4474" h="2922" extrusionOk="0">
                  <a:moveTo>
                    <a:pt x="4474" y="1"/>
                  </a:moveTo>
                  <a:lnTo>
                    <a:pt x="962" y="407"/>
                  </a:lnTo>
                  <a:lnTo>
                    <a:pt x="0" y="2921"/>
                  </a:lnTo>
                  <a:lnTo>
                    <a:pt x="3513" y="2552"/>
                  </a:lnTo>
                  <a:lnTo>
                    <a:pt x="44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589;p64">
              <a:extLst>
                <a:ext uri="{FF2B5EF4-FFF2-40B4-BE49-F238E27FC236}">
                  <a16:creationId xmlns:a16="http://schemas.microsoft.com/office/drawing/2014/main" id="{7C4957A0-61E9-44E2-954A-3079EDD955BF}"/>
                </a:ext>
              </a:extLst>
            </p:cNvPr>
            <p:cNvSpPr/>
            <p:nvPr/>
          </p:nvSpPr>
          <p:spPr>
            <a:xfrm>
              <a:off x="5520350" y="2983200"/>
              <a:ext cx="112775" cy="74875"/>
            </a:xfrm>
            <a:custGeom>
              <a:avLst/>
              <a:gdLst/>
              <a:ahLst/>
              <a:cxnLst/>
              <a:rect l="l" t="t" r="r" b="b"/>
              <a:pathLst>
                <a:path w="4511" h="2995" extrusionOk="0">
                  <a:moveTo>
                    <a:pt x="4511" y="0"/>
                  </a:moveTo>
                  <a:lnTo>
                    <a:pt x="961" y="444"/>
                  </a:lnTo>
                  <a:lnTo>
                    <a:pt x="0" y="2995"/>
                  </a:lnTo>
                  <a:lnTo>
                    <a:pt x="0" y="2995"/>
                  </a:lnTo>
                  <a:lnTo>
                    <a:pt x="3512" y="2662"/>
                  </a:lnTo>
                  <a:lnTo>
                    <a:pt x="45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590;p64">
              <a:extLst>
                <a:ext uri="{FF2B5EF4-FFF2-40B4-BE49-F238E27FC236}">
                  <a16:creationId xmlns:a16="http://schemas.microsoft.com/office/drawing/2014/main" id="{27318BC8-F016-4D8F-A1C8-64A62D83DDA3}"/>
                </a:ext>
              </a:extLst>
            </p:cNvPr>
            <p:cNvSpPr/>
            <p:nvPr/>
          </p:nvSpPr>
          <p:spPr>
            <a:xfrm>
              <a:off x="5276325" y="3085775"/>
              <a:ext cx="118350" cy="101700"/>
            </a:xfrm>
            <a:custGeom>
              <a:avLst/>
              <a:gdLst/>
              <a:ahLst/>
              <a:cxnLst/>
              <a:rect l="l" t="t" r="r" b="b"/>
              <a:pathLst>
                <a:path w="4734" h="4068" extrusionOk="0">
                  <a:moveTo>
                    <a:pt x="4733" y="1"/>
                  </a:moveTo>
                  <a:lnTo>
                    <a:pt x="1517" y="334"/>
                  </a:lnTo>
                  <a:lnTo>
                    <a:pt x="1" y="4068"/>
                  </a:lnTo>
                  <a:lnTo>
                    <a:pt x="3291" y="3772"/>
                  </a:lnTo>
                  <a:lnTo>
                    <a:pt x="47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591;p64">
              <a:extLst>
                <a:ext uri="{FF2B5EF4-FFF2-40B4-BE49-F238E27FC236}">
                  <a16:creationId xmlns:a16="http://schemas.microsoft.com/office/drawing/2014/main" id="{47AEEE63-2769-4F59-A1C2-E6CDDE5026A8}"/>
                </a:ext>
              </a:extLst>
            </p:cNvPr>
            <p:cNvSpPr/>
            <p:nvPr/>
          </p:nvSpPr>
          <p:spPr>
            <a:xfrm>
              <a:off x="5535125" y="3168050"/>
              <a:ext cx="132200" cy="119250"/>
            </a:xfrm>
            <a:custGeom>
              <a:avLst/>
              <a:gdLst/>
              <a:ahLst/>
              <a:cxnLst/>
              <a:rect l="l" t="t" r="r" b="b"/>
              <a:pathLst>
                <a:path w="5288" h="4770" extrusionOk="0">
                  <a:moveTo>
                    <a:pt x="5287" y="0"/>
                  </a:moveTo>
                  <a:lnTo>
                    <a:pt x="1664" y="296"/>
                  </a:lnTo>
                  <a:lnTo>
                    <a:pt x="1" y="4769"/>
                  </a:lnTo>
                  <a:lnTo>
                    <a:pt x="3476" y="4585"/>
                  </a:lnTo>
                  <a:lnTo>
                    <a:pt x="52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592;p64">
              <a:extLst>
                <a:ext uri="{FF2B5EF4-FFF2-40B4-BE49-F238E27FC236}">
                  <a16:creationId xmlns:a16="http://schemas.microsoft.com/office/drawing/2014/main" id="{34588C92-4381-408C-82E9-92BA7197DC71}"/>
                </a:ext>
              </a:extLst>
            </p:cNvPr>
            <p:cNvSpPr/>
            <p:nvPr/>
          </p:nvSpPr>
          <p:spPr>
            <a:xfrm>
              <a:off x="5295750" y="3308525"/>
              <a:ext cx="115550" cy="81375"/>
            </a:xfrm>
            <a:custGeom>
              <a:avLst/>
              <a:gdLst/>
              <a:ahLst/>
              <a:cxnLst/>
              <a:rect l="l" t="t" r="r" b="b"/>
              <a:pathLst>
                <a:path w="4622" h="3255" extrusionOk="0">
                  <a:moveTo>
                    <a:pt x="4622" y="1"/>
                  </a:moveTo>
                  <a:lnTo>
                    <a:pt x="1146" y="223"/>
                  </a:lnTo>
                  <a:lnTo>
                    <a:pt x="0" y="3254"/>
                  </a:lnTo>
                  <a:lnTo>
                    <a:pt x="3402" y="3254"/>
                  </a:lnTo>
                  <a:lnTo>
                    <a:pt x="46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593;p64">
              <a:extLst>
                <a:ext uri="{FF2B5EF4-FFF2-40B4-BE49-F238E27FC236}">
                  <a16:creationId xmlns:a16="http://schemas.microsoft.com/office/drawing/2014/main" id="{A9E5235B-4E5F-41E7-9724-9C7005582F6D}"/>
                </a:ext>
              </a:extLst>
            </p:cNvPr>
            <p:cNvSpPr/>
            <p:nvPr/>
          </p:nvSpPr>
          <p:spPr>
            <a:xfrm>
              <a:off x="5478750" y="3064525"/>
              <a:ext cx="123875" cy="104475"/>
            </a:xfrm>
            <a:custGeom>
              <a:avLst/>
              <a:gdLst/>
              <a:ahLst/>
              <a:cxnLst/>
              <a:rect l="l" t="t" r="r" b="b"/>
              <a:pathLst>
                <a:path w="4955" h="4179" extrusionOk="0">
                  <a:moveTo>
                    <a:pt x="4954" y="0"/>
                  </a:moveTo>
                  <a:lnTo>
                    <a:pt x="1442" y="370"/>
                  </a:lnTo>
                  <a:lnTo>
                    <a:pt x="0" y="4178"/>
                  </a:lnTo>
                  <a:lnTo>
                    <a:pt x="3513" y="3882"/>
                  </a:lnTo>
                  <a:lnTo>
                    <a:pt x="49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594;p64">
              <a:extLst>
                <a:ext uri="{FF2B5EF4-FFF2-40B4-BE49-F238E27FC236}">
                  <a16:creationId xmlns:a16="http://schemas.microsoft.com/office/drawing/2014/main" id="{77677E95-9955-4C0D-AD33-B61089836587}"/>
                </a:ext>
              </a:extLst>
            </p:cNvPr>
            <p:cNvSpPr/>
            <p:nvPr/>
          </p:nvSpPr>
          <p:spPr>
            <a:xfrm>
              <a:off x="5624775" y="2969325"/>
              <a:ext cx="121100" cy="78575"/>
            </a:xfrm>
            <a:custGeom>
              <a:avLst/>
              <a:gdLst/>
              <a:ahLst/>
              <a:cxnLst/>
              <a:rect l="l" t="t" r="r" b="b"/>
              <a:pathLst>
                <a:path w="4844" h="3143" extrusionOk="0">
                  <a:moveTo>
                    <a:pt x="4844" y="0"/>
                  </a:moveTo>
                  <a:lnTo>
                    <a:pt x="999" y="481"/>
                  </a:lnTo>
                  <a:lnTo>
                    <a:pt x="1" y="3143"/>
                  </a:lnTo>
                  <a:lnTo>
                    <a:pt x="3772" y="2773"/>
                  </a:lnTo>
                  <a:lnTo>
                    <a:pt x="48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595;p64">
              <a:extLst>
                <a:ext uri="{FF2B5EF4-FFF2-40B4-BE49-F238E27FC236}">
                  <a16:creationId xmlns:a16="http://schemas.microsoft.com/office/drawing/2014/main" id="{A7AB7A8C-B6CA-4B99-8862-B712158B63EA}"/>
                </a:ext>
              </a:extLst>
            </p:cNvPr>
            <p:cNvSpPr/>
            <p:nvPr/>
          </p:nvSpPr>
          <p:spPr>
            <a:xfrm>
              <a:off x="5193150" y="3315000"/>
              <a:ext cx="115550" cy="74900"/>
            </a:xfrm>
            <a:custGeom>
              <a:avLst/>
              <a:gdLst/>
              <a:ahLst/>
              <a:cxnLst/>
              <a:rect l="l" t="t" r="r" b="b"/>
              <a:pathLst>
                <a:path w="4622" h="2996" extrusionOk="0">
                  <a:moveTo>
                    <a:pt x="4622" y="1"/>
                  </a:moveTo>
                  <a:lnTo>
                    <a:pt x="1147" y="185"/>
                  </a:lnTo>
                  <a:lnTo>
                    <a:pt x="0" y="2995"/>
                  </a:lnTo>
                  <a:lnTo>
                    <a:pt x="3476" y="2995"/>
                  </a:lnTo>
                  <a:lnTo>
                    <a:pt x="46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596;p64">
              <a:extLst>
                <a:ext uri="{FF2B5EF4-FFF2-40B4-BE49-F238E27FC236}">
                  <a16:creationId xmlns:a16="http://schemas.microsoft.com/office/drawing/2014/main" id="{076BDD5D-A427-4746-B99F-AE30445F980D}"/>
                </a:ext>
              </a:extLst>
            </p:cNvPr>
            <p:cNvSpPr/>
            <p:nvPr/>
          </p:nvSpPr>
          <p:spPr>
            <a:xfrm>
              <a:off x="5320700" y="3009075"/>
              <a:ext cx="102625" cy="69325"/>
            </a:xfrm>
            <a:custGeom>
              <a:avLst/>
              <a:gdLst/>
              <a:ahLst/>
              <a:cxnLst/>
              <a:rect l="l" t="t" r="r" b="b"/>
              <a:pathLst>
                <a:path w="4105" h="2773" extrusionOk="0">
                  <a:moveTo>
                    <a:pt x="4104" y="0"/>
                  </a:moveTo>
                  <a:lnTo>
                    <a:pt x="962" y="370"/>
                  </a:lnTo>
                  <a:lnTo>
                    <a:pt x="0" y="2773"/>
                  </a:lnTo>
                  <a:lnTo>
                    <a:pt x="0" y="2773"/>
                  </a:lnTo>
                  <a:lnTo>
                    <a:pt x="3180" y="2477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597;p64">
              <a:extLst>
                <a:ext uri="{FF2B5EF4-FFF2-40B4-BE49-F238E27FC236}">
                  <a16:creationId xmlns:a16="http://schemas.microsoft.com/office/drawing/2014/main" id="{E7A9F6E7-8B6A-4F7B-9C5F-3E34CAA91352}"/>
                </a:ext>
              </a:extLst>
            </p:cNvPr>
            <p:cNvSpPr/>
            <p:nvPr/>
          </p:nvSpPr>
          <p:spPr>
            <a:xfrm>
              <a:off x="5497225" y="3297450"/>
              <a:ext cx="119275" cy="92450"/>
            </a:xfrm>
            <a:custGeom>
              <a:avLst/>
              <a:gdLst/>
              <a:ahLst/>
              <a:cxnLst/>
              <a:rect l="l" t="t" r="r" b="b"/>
              <a:pathLst>
                <a:path w="4771" h="3698" extrusionOk="0">
                  <a:moveTo>
                    <a:pt x="4770" y="0"/>
                  </a:moveTo>
                  <a:lnTo>
                    <a:pt x="1295" y="185"/>
                  </a:lnTo>
                  <a:lnTo>
                    <a:pt x="1" y="3697"/>
                  </a:lnTo>
                  <a:lnTo>
                    <a:pt x="3291" y="3697"/>
                  </a:lnTo>
                  <a:lnTo>
                    <a:pt x="47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598;p64">
              <a:extLst>
                <a:ext uri="{FF2B5EF4-FFF2-40B4-BE49-F238E27FC236}">
                  <a16:creationId xmlns:a16="http://schemas.microsoft.com/office/drawing/2014/main" id="{1499C239-2C75-4E53-BB12-5EB1884AED29}"/>
                </a:ext>
              </a:extLst>
            </p:cNvPr>
            <p:cNvSpPr/>
            <p:nvPr/>
          </p:nvSpPr>
          <p:spPr>
            <a:xfrm>
              <a:off x="5432525" y="3177275"/>
              <a:ext cx="128500" cy="115575"/>
            </a:xfrm>
            <a:custGeom>
              <a:avLst/>
              <a:gdLst/>
              <a:ahLst/>
              <a:cxnLst/>
              <a:rect l="l" t="t" r="r" b="b"/>
              <a:pathLst>
                <a:path w="5140" h="4623" extrusionOk="0">
                  <a:moveTo>
                    <a:pt x="5140" y="1"/>
                  </a:moveTo>
                  <a:lnTo>
                    <a:pt x="1628" y="297"/>
                  </a:lnTo>
                  <a:lnTo>
                    <a:pt x="1" y="4622"/>
                  </a:lnTo>
                  <a:lnTo>
                    <a:pt x="3476" y="4437"/>
                  </a:lnTo>
                  <a:lnTo>
                    <a:pt x="5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599;p64">
              <a:extLst>
                <a:ext uri="{FF2B5EF4-FFF2-40B4-BE49-F238E27FC236}">
                  <a16:creationId xmlns:a16="http://schemas.microsoft.com/office/drawing/2014/main" id="{5699AB97-2268-4553-8F5F-F047A9999F40}"/>
                </a:ext>
              </a:extLst>
            </p:cNvPr>
            <p:cNvSpPr/>
            <p:nvPr/>
          </p:nvSpPr>
          <p:spPr>
            <a:xfrm>
              <a:off x="5329950" y="3185600"/>
              <a:ext cx="126650" cy="112800"/>
            </a:xfrm>
            <a:custGeom>
              <a:avLst/>
              <a:gdLst/>
              <a:ahLst/>
              <a:cxnLst/>
              <a:rect l="l" t="t" r="r" b="b"/>
              <a:pathLst>
                <a:path w="5066" h="4512" extrusionOk="0">
                  <a:moveTo>
                    <a:pt x="5065" y="1"/>
                  </a:moveTo>
                  <a:lnTo>
                    <a:pt x="1590" y="333"/>
                  </a:lnTo>
                  <a:lnTo>
                    <a:pt x="0" y="4511"/>
                  </a:lnTo>
                  <a:lnTo>
                    <a:pt x="3475" y="4326"/>
                  </a:lnTo>
                  <a:lnTo>
                    <a:pt x="506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600;p64">
              <a:extLst>
                <a:ext uri="{FF2B5EF4-FFF2-40B4-BE49-F238E27FC236}">
                  <a16:creationId xmlns:a16="http://schemas.microsoft.com/office/drawing/2014/main" id="{18F9A482-E689-467D-B425-592BF0E3C112}"/>
                </a:ext>
              </a:extLst>
            </p:cNvPr>
            <p:cNvSpPr/>
            <p:nvPr/>
          </p:nvSpPr>
          <p:spPr>
            <a:xfrm>
              <a:off x="5228275" y="3194850"/>
              <a:ext cx="124800" cy="110000"/>
            </a:xfrm>
            <a:custGeom>
              <a:avLst/>
              <a:gdLst/>
              <a:ahLst/>
              <a:cxnLst/>
              <a:rect l="l" t="t" r="r" b="b"/>
              <a:pathLst>
                <a:path w="4992" h="4400" extrusionOk="0">
                  <a:moveTo>
                    <a:pt x="4991" y="0"/>
                  </a:moveTo>
                  <a:lnTo>
                    <a:pt x="1664" y="296"/>
                  </a:lnTo>
                  <a:lnTo>
                    <a:pt x="0" y="4400"/>
                  </a:lnTo>
                  <a:lnTo>
                    <a:pt x="3439" y="4178"/>
                  </a:lnTo>
                  <a:lnTo>
                    <a:pt x="49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601;p64">
              <a:extLst>
                <a:ext uri="{FF2B5EF4-FFF2-40B4-BE49-F238E27FC236}">
                  <a16:creationId xmlns:a16="http://schemas.microsoft.com/office/drawing/2014/main" id="{CBC783EA-54B1-4E5E-9767-5D81FDBA8D4A}"/>
                </a:ext>
              </a:extLst>
            </p:cNvPr>
            <p:cNvSpPr/>
            <p:nvPr/>
          </p:nvSpPr>
          <p:spPr>
            <a:xfrm>
              <a:off x="5396500" y="3302975"/>
              <a:ext cx="117400" cy="86925"/>
            </a:xfrm>
            <a:custGeom>
              <a:avLst/>
              <a:gdLst/>
              <a:ahLst/>
              <a:cxnLst/>
              <a:rect l="l" t="t" r="r" b="b"/>
              <a:pathLst>
                <a:path w="4696" h="3477" extrusionOk="0">
                  <a:moveTo>
                    <a:pt x="4695" y="1"/>
                  </a:moveTo>
                  <a:lnTo>
                    <a:pt x="1220" y="186"/>
                  </a:lnTo>
                  <a:lnTo>
                    <a:pt x="0" y="3476"/>
                  </a:lnTo>
                  <a:lnTo>
                    <a:pt x="3401" y="3476"/>
                  </a:lnTo>
                  <a:lnTo>
                    <a:pt x="46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602;p64">
              <a:extLst>
                <a:ext uri="{FF2B5EF4-FFF2-40B4-BE49-F238E27FC236}">
                  <a16:creationId xmlns:a16="http://schemas.microsoft.com/office/drawing/2014/main" id="{18313AA8-12A2-4719-932E-3DC9C1766083}"/>
                </a:ext>
              </a:extLst>
            </p:cNvPr>
            <p:cNvSpPr/>
            <p:nvPr/>
          </p:nvSpPr>
          <p:spPr>
            <a:xfrm>
              <a:off x="5535125" y="2517350"/>
              <a:ext cx="1469600" cy="1546325"/>
            </a:xfrm>
            <a:custGeom>
              <a:avLst/>
              <a:gdLst/>
              <a:ahLst/>
              <a:cxnLst/>
              <a:rect l="l" t="t" r="r" b="b"/>
              <a:pathLst>
                <a:path w="58784" h="61853" extrusionOk="0">
                  <a:moveTo>
                    <a:pt x="58784" y="1"/>
                  </a:moveTo>
                  <a:lnTo>
                    <a:pt x="14604" y="11129"/>
                  </a:lnTo>
                  <a:lnTo>
                    <a:pt x="1" y="45327"/>
                  </a:lnTo>
                  <a:lnTo>
                    <a:pt x="33422" y="61853"/>
                  </a:lnTo>
                  <a:lnTo>
                    <a:pt x="587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603;p64">
              <a:extLst>
                <a:ext uri="{FF2B5EF4-FFF2-40B4-BE49-F238E27FC236}">
                  <a16:creationId xmlns:a16="http://schemas.microsoft.com/office/drawing/2014/main" id="{A9CC9206-24F7-4E7E-BF4E-42B26B091C98}"/>
                </a:ext>
              </a:extLst>
            </p:cNvPr>
            <p:cNvSpPr/>
            <p:nvPr/>
          </p:nvSpPr>
          <p:spPr>
            <a:xfrm>
              <a:off x="5525875" y="2509600"/>
              <a:ext cx="1487175" cy="1562075"/>
            </a:xfrm>
            <a:custGeom>
              <a:avLst/>
              <a:gdLst/>
              <a:ahLst/>
              <a:cxnLst/>
              <a:rect l="l" t="t" r="r" b="b"/>
              <a:pathLst>
                <a:path w="59487" h="62483" extrusionOk="0">
                  <a:moveTo>
                    <a:pt x="58636" y="754"/>
                  </a:moveTo>
                  <a:lnTo>
                    <a:pt x="33644" y="61756"/>
                  </a:lnTo>
                  <a:lnTo>
                    <a:pt x="734" y="45503"/>
                  </a:lnTo>
                  <a:lnTo>
                    <a:pt x="734" y="45503"/>
                  </a:lnTo>
                  <a:lnTo>
                    <a:pt x="15196" y="11698"/>
                  </a:lnTo>
                  <a:lnTo>
                    <a:pt x="58636" y="754"/>
                  </a:lnTo>
                  <a:close/>
                  <a:moveTo>
                    <a:pt x="59168" y="1"/>
                  </a:moveTo>
                  <a:cubicBezTo>
                    <a:pt x="59139" y="1"/>
                    <a:pt x="59110" y="5"/>
                    <a:pt x="59080" y="15"/>
                  </a:cubicBezTo>
                  <a:lnTo>
                    <a:pt x="14900" y="11143"/>
                  </a:lnTo>
                  <a:cubicBezTo>
                    <a:pt x="14789" y="11180"/>
                    <a:pt x="14715" y="11254"/>
                    <a:pt x="14678" y="11328"/>
                  </a:cubicBezTo>
                  <a:lnTo>
                    <a:pt x="75" y="45526"/>
                  </a:lnTo>
                  <a:cubicBezTo>
                    <a:pt x="1" y="45674"/>
                    <a:pt x="75" y="45859"/>
                    <a:pt x="223" y="45933"/>
                  </a:cubicBezTo>
                  <a:lnTo>
                    <a:pt x="33644" y="62422"/>
                  </a:lnTo>
                  <a:cubicBezTo>
                    <a:pt x="33687" y="62465"/>
                    <a:pt x="33743" y="62483"/>
                    <a:pt x="33797" y="62483"/>
                  </a:cubicBezTo>
                  <a:cubicBezTo>
                    <a:pt x="33835" y="62483"/>
                    <a:pt x="33872" y="62474"/>
                    <a:pt x="33903" y="62459"/>
                  </a:cubicBezTo>
                  <a:cubicBezTo>
                    <a:pt x="33977" y="62422"/>
                    <a:pt x="34051" y="62348"/>
                    <a:pt x="34088" y="62274"/>
                  </a:cubicBezTo>
                  <a:lnTo>
                    <a:pt x="59413" y="422"/>
                  </a:lnTo>
                  <a:cubicBezTo>
                    <a:pt x="59487" y="311"/>
                    <a:pt x="59450" y="200"/>
                    <a:pt x="59376" y="89"/>
                  </a:cubicBezTo>
                  <a:cubicBezTo>
                    <a:pt x="59322" y="35"/>
                    <a:pt x="59248" y="1"/>
                    <a:pt x="59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604;p64">
              <a:extLst>
                <a:ext uri="{FF2B5EF4-FFF2-40B4-BE49-F238E27FC236}">
                  <a16:creationId xmlns:a16="http://schemas.microsoft.com/office/drawing/2014/main" id="{F4505404-3660-471B-9992-B1206A4B55E8}"/>
                </a:ext>
              </a:extLst>
            </p:cNvPr>
            <p:cNvSpPr/>
            <p:nvPr/>
          </p:nvSpPr>
          <p:spPr>
            <a:xfrm>
              <a:off x="2453625" y="2391650"/>
              <a:ext cx="2670225" cy="1257025"/>
            </a:xfrm>
            <a:custGeom>
              <a:avLst/>
              <a:gdLst/>
              <a:ahLst/>
              <a:cxnLst/>
              <a:rect l="l" t="t" r="r" b="b"/>
              <a:pathLst>
                <a:path w="106809" h="50281" extrusionOk="0">
                  <a:moveTo>
                    <a:pt x="8652" y="1"/>
                  </a:moveTo>
                  <a:cubicBezTo>
                    <a:pt x="6766" y="1"/>
                    <a:pt x="5214" y="1406"/>
                    <a:pt x="4992" y="3291"/>
                  </a:cubicBezTo>
                  <a:lnTo>
                    <a:pt x="1" y="50281"/>
                  </a:lnTo>
                  <a:lnTo>
                    <a:pt x="106809" y="50281"/>
                  </a:lnTo>
                  <a:lnTo>
                    <a:pt x="101818" y="3291"/>
                  </a:lnTo>
                  <a:cubicBezTo>
                    <a:pt x="101633" y="1406"/>
                    <a:pt x="100043" y="1"/>
                    <a:pt x="981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605;p64">
              <a:extLst>
                <a:ext uri="{FF2B5EF4-FFF2-40B4-BE49-F238E27FC236}">
                  <a16:creationId xmlns:a16="http://schemas.microsoft.com/office/drawing/2014/main" id="{60E8EFBB-8561-451A-A17E-53A35F55EACD}"/>
                </a:ext>
              </a:extLst>
            </p:cNvPr>
            <p:cNvSpPr/>
            <p:nvPr/>
          </p:nvSpPr>
          <p:spPr>
            <a:xfrm>
              <a:off x="2446225" y="2384250"/>
              <a:ext cx="2685950" cy="1272750"/>
            </a:xfrm>
            <a:custGeom>
              <a:avLst/>
              <a:gdLst/>
              <a:ahLst/>
              <a:cxnLst/>
              <a:rect l="l" t="t" r="r" b="b"/>
              <a:pathLst>
                <a:path w="107438" h="50910" extrusionOk="0">
                  <a:moveTo>
                    <a:pt x="98454" y="593"/>
                  </a:moveTo>
                  <a:cubicBezTo>
                    <a:pt x="100191" y="593"/>
                    <a:pt x="101633" y="1923"/>
                    <a:pt x="101818" y="3624"/>
                  </a:cubicBezTo>
                  <a:lnTo>
                    <a:pt x="106774" y="50281"/>
                  </a:lnTo>
                  <a:lnTo>
                    <a:pt x="666" y="50281"/>
                  </a:lnTo>
                  <a:lnTo>
                    <a:pt x="5620" y="3624"/>
                  </a:lnTo>
                  <a:cubicBezTo>
                    <a:pt x="5805" y="1923"/>
                    <a:pt x="7247" y="593"/>
                    <a:pt x="8948" y="593"/>
                  </a:cubicBezTo>
                  <a:close/>
                  <a:moveTo>
                    <a:pt x="8948" y="1"/>
                  </a:moveTo>
                  <a:cubicBezTo>
                    <a:pt x="6914" y="1"/>
                    <a:pt x="5214" y="1517"/>
                    <a:pt x="4992" y="3550"/>
                  </a:cubicBezTo>
                  <a:lnTo>
                    <a:pt x="1" y="50540"/>
                  </a:lnTo>
                  <a:cubicBezTo>
                    <a:pt x="1" y="50651"/>
                    <a:pt x="38" y="50725"/>
                    <a:pt x="75" y="50799"/>
                  </a:cubicBezTo>
                  <a:cubicBezTo>
                    <a:pt x="149" y="50873"/>
                    <a:pt x="223" y="50910"/>
                    <a:pt x="297" y="50910"/>
                  </a:cubicBezTo>
                  <a:lnTo>
                    <a:pt x="107105" y="50910"/>
                  </a:lnTo>
                  <a:cubicBezTo>
                    <a:pt x="107216" y="50910"/>
                    <a:pt x="107290" y="50873"/>
                    <a:pt x="107327" y="50799"/>
                  </a:cubicBezTo>
                  <a:cubicBezTo>
                    <a:pt x="107400" y="50725"/>
                    <a:pt x="107437" y="50651"/>
                    <a:pt x="107437" y="50540"/>
                  </a:cubicBezTo>
                  <a:lnTo>
                    <a:pt x="102446" y="3550"/>
                  </a:lnTo>
                  <a:cubicBezTo>
                    <a:pt x="102225" y="1517"/>
                    <a:pt x="100487" y="1"/>
                    <a:pt x="984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606;p64">
              <a:extLst>
                <a:ext uri="{FF2B5EF4-FFF2-40B4-BE49-F238E27FC236}">
                  <a16:creationId xmlns:a16="http://schemas.microsoft.com/office/drawing/2014/main" id="{AFA62DA2-F303-4D57-8097-81EC0D9E6D39}"/>
                </a:ext>
              </a:extLst>
            </p:cNvPr>
            <p:cNvSpPr/>
            <p:nvPr/>
          </p:nvSpPr>
          <p:spPr>
            <a:xfrm>
              <a:off x="2453625" y="2391650"/>
              <a:ext cx="1203425" cy="1257025"/>
            </a:xfrm>
            <a:custGeom>
              <a:avLst/>
              <a:gdLst/>
              <a:ahLst/>
              <a:cxnLst/>
              <a:rect l="l" t="t" r="r" b="b"/>
              <a:pathLst>
                <a:path w="48137" h="50281" extrusionOk="0">
                  <a:moveTo>
                    <a:pt x="8319" y="1"/>
                  </a:moveTo>
                  <a:cubicBezTo>
                    <a:pt x="7654" y="75"/>
                    <a:pt x="7062" y="297"/>
                    <a:pt x="6544" y="666"/>
                  </a:cubicBezTo>
                  <a:lnTo>
                    <a:pt x="6397" y="777"/>
                  </a:lnTo>
                  <a:cubicBezTo>
                    <a:pt x="6249" y="888"/>
                    <a:pt x="6101" y="1036"/>
                    <a:pt x="5953" y="1184"/>
                  </a:cubicBezTo>
                  <a:cubicBezTo>
                    <a:pt x="5657" y="1517"/>
                    <a:pt x="5435" y="1886"/>
                    <a:pt x="5250" y="2293"/>
                  </a:cubicBezTo>
                  <a:cubicBezTo>
                    <a:pt x="5140" y="2626"/>
                    <a:pt x="5029" y="2958"/>
                    <a:pt x="4992" y="3291"/>
                  </a:cubicBezTo>
                  <a:lnTo>
                    <a:pt x="1" y="50281"/>
                  </a:lnTo>
                  <a:lnTo>
                    <a:pt x="19004" y="50281"/>
                  </a:lnTo>
                  <a:lnTo>
                    <a:pt x="20113" y="36971"/>
                  </a:lnTo>
                  <a:cubicBezTo>
                    <a:pt x="20445" y="32942"/>
                    <a:pt x="23403" y="29651"/>
                    <a:pt x="27359" y="28875"/>
                  </a:cubicBezTo>
                  <a:cubicBezTo>
                    <a:pt x="39522" y="26583"/>
                    <a:pt x="48136" y="15676"/>
                    <a:pt x="47508" y="3328"/>
                  </a:cubicBezTo>
                  <a:lnTo>
                    <a:pt x="474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607;p64">
              <a:extLst>
                <a:ext uri="{FF2B5EF4-FFF2-40B4-BE49-F238E27FC236}">
                  <a16:creationId xmlns:a16="http://schemas.microsoft.com/office/drawing/2014/main" id="{9C7A23D3-CEEE-4442-9B5A-DCC8BD7BE9C2}"/>
                </a:ext>
              </a:extLst>
            </p:cNvPr>
            <p:cNvSpPr/>
            <p:nvPr/>
          </p:nvSpPr>
          <p:spPr>
            <a:xfrm>
              <a:off x="2446225" y="2384250"/>
              <a:ext cx="1203425" cy="1272750"/>
            </a:xfrm>
            <a:custGeom>
              <a:avLst/>
              <a:gdLst/>
              <a:ahLst/>
              <a:cxnLst/>
              <a:rect l="l" t="t" r="r" b="b"/>
              <a:pathLst>
                <a:path w="48137" h="50910" extrusionOk="0">
                  <a:moveTo>
                    <a:pt x="47434" y="593"/>
                  </a:moveTo>
                  <a:lnTo>
                    <a:pt x="47508" y="3624"/>
                  </a:lnTo>
                  <a:cubicBezTo>
                    <a:pt x="47545" y="4031"/>
                    <a:pt x="47545" y="4437"/>
                    <a:pt x="47545" y="4844"/>
                  </a:cubicBezTo>
                  <a:cubicBezTo>
                    <a:pt x="47545" y="16527"/>
                    <a:pt x="39227" y="26694"/>
                    <a:pt x="27618" y="28875"/>
                  </a:cubicBezTo>
                  <a:cubicBezTo>
                    <a:pt x="23514" y="29652"/>
                    <a:pt x="20446" y="33090"/>
                    <a:pt x="20076" y="37231"/>
                  </a:cubicBezTo>
                  <a:lnTo>
                    <a:pt x="19041" y="50281"/>
                  </a:lnTo>
                  <a:lnTo>
                    <a:pt x="666" y="50281"/>
                  </a:lnTo>
                  <a:lnTo>
                    <a:pt x="5620" y="3624"/>
                  </a:lnTo>
                  <a:cubicBezTo>
                    <a:pt x="5657" y="3291"/>
                    <a:pt x="5731" y="2996"/>
                    <a:pt x="5842" y="2700"/>
                  </a:cubicBezTo>
                  <a:cubicBezTo>
                    <a:pt x="5990" y="2330"/>
                    <a:pt x="6212" y="1997"/>
                    <a:pt x="6471" y="1702"/>
                  </a:cubicBezTo>
                  <a:lnTo>
                    <a:pt x="6508" y="1665"/>
                  </a:lnTo>
                  <a:cubicBezTo>
                    <a:pt x="6609" y="1563"/>
                    <a:pt x="6742" y="1462"/>
                    <a:pt x="6877" y="1332"/>
                  </a:cubicBezTo>
                  <a:lnTo>
                    <a:pt x="6877" y="1332"/>
                  </a:lnTo>
                  <a:lnTo>
                    <a:pt x="6877" y="1332"/>
                  </a:lnTo>
                  <a:lnTo>
                    <a:pt x="7025" y="1221"/>
                  </a:lnTo>
                  <a:cubicBezTo>
                    <a:pt x="7506" y="888"/>
                    <a:pt x="8060" y="666"/>
                    <a:pt x="8652" y="630"/>
                  </a:cubicBezTo>
                  <a:cubicBezTo>
                    <a:pt x="8763" y="593"/>
                    <a:pt x="8874" y="593"/>
                    <a:pt x="8948" y="593"/>
                  </a:cubicBezTo>
                  <a:close/>
                  <a:moveTo>
                    <a:pt x="8578" y="1"/>
                  </a:moveTo>
                  <a:cubicBezTo>
                    <a:pt x="7876" y="75"/>
                    <a:pt x="7210" y="334"/>
                    <a:pt x="6656" y="703"/>
                  </a:cubicBezTo>
                  <a:lnTo>
                    <a:pt x="6656" y="740"/>
                  </a:lnTo>
                  <a:lnTo>
                    <a:pt x="6545" y="814"/>
                  </a:lnTo>
                  <a:lnTo>
                    <a:pt x="6508" y="814"/>
                  </a:lnTo>
                  <a:cubicBezTo>
                    <a:pt x="6360" y="962"/>
                    <a:pt x="6175" y="1110"/>
                    <a:pt x="6027" y="1258"/>
                  </a:cubicBezTo>
                  <a:cubicBezTo>
                    <a:pt x="5694" y="1628"/>
                    <a:pt x="5436" y="2034"/>
                    <a:pt x="5251" y="2478"/>
                  </a:cubicBezTo>
                  <a:cubicBezTo>
                    <a:pt x="5140" y="2811"/>
                    <a:pt x="5029" y="3180"/>
                    <a:pt x="4992" y="3550"/>
                  </a:cubicBezTo>
                  <a:lnTo>
                    <a:pt x="1" y="50540"/>
                  </a:lnTo>
                  <a:cubicBezTo>
                    <a:pt x="1" y="50651"/>
                    <a:pt x="38" y="50725"/>
                    <a:pt x="75" y="50799"/>
                  </a:cubicBezTo>
                  <a:cubicBezTo>
                    <a:pt x="149" y="50873"/>
                    <a:pt x="223" y="50910"/>
                    <a:pt x="297" y="50910"/>
                  </a:cubicBezTo>
                  <a:lnTo>
                    <a:pt x="19300" y="50910"/>
                  </a:lnTo>
                  <a:cubicBezTo>
                    <a:pt x="19484" y="50910"/>
                    <a:pt x="19595" y="50762"/>
                    <a:pt x="19632" y="50614"/>
                  </a:cubicBezTo>
                  <a:lnTo>
                    <a:pt x="20704" y="37304"/>
                  </a:lnTo>
                  <a:cubicBezTo>
                    <a:pt x="21037" y="33386"/>
                    <a:pt x="23884" y="30206"/>
                    <a:pt x="27729" y="29467"/>
                  </a:cubicBezTo>
                  <a:cubicBezTo>
                    <a:pt x="39633" y="27211"/>
                    <a:pt x="48137" y="16823"/>
                    <a:pt x="48137" y="4844"/>
                  </a:cubicBezTo>
                  <a:cubicBezTo>
                    <a:pt x="48137" y="4437"/>
                    <a:pt x="48137" y="3994"/>
                    <a:pt x="48137" y="3587"/>
                  </a:cubicBezTo>
                  <a:lnTo>
                    <a:pt x="48026" y="297"/>
                  </a:lnTo>
                  <a:cubicBezTo>
                    <a:pt x="48026" y="112"/>
                    <a:pt x="47878" y="1"/>
                    <a:pt x="47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608;p64">
              <a:extLst>
                <a:ext uri="{FF2B5EF4-FFF2-40B4-BE49-F238E27FC236}">
                  <a16:creationId xmlns:a16="http://schemas.microsoft.com/office/drawing/2014/main" id="{9E9ED4D6-7600-4588-9280-E51E5D7DA8B3}"/>
                </a:ext>
              </a:extLst>
            </p:cNvPr>
            <p:cNvSpPr/>
            <p:nvPr/>
          </p:nvSpPr>
          <p:spPr>
            <a:xfrm>
              <a:off x="4618250" y="2603325"/>
              <a:ext cx="289325" cy="265275"/>
            </a:xfrm>
            <a:custGeom>
              <a:avLst/>
              <a:gdLst/>
              <a:ahLst/>
              <a:cxnLst/>
              <a:rect l="l" t="t" r="r" b="b"/>
              <a:pathLst>
                <a:path w="11573" h="10611" extrusionOk="0">
                  <a:moveTo>
                    <a:pt x="5768" y="0"/>
                  </a:moveTo>
                  <a:cubicBezTo>
                    <a:pt x="2589" y="0"/>
                    <a:pt x="1" y="2366"/>
                    <a:pt x="1" y="5287"/>
                  </a:cubicBezTo>
                  <a:cubicBezTo>
                    <a:pt x="1" y="8208"/>
                    <a:pt x="2589" y="10611"/>
                    <a:pt x="5768" y="10611"/>
                  </a:cubicBezTo>
                  <a:cubicBezTo>
                    <a:pt x="8985" y="10611"/>
                    <a:pt x="11573" y="8208"/>
                    <a:pt x="11573" y="5287"/>
                  </a:cubicBezTo>
                  <a:cubicBezTo>
                    <a:pt x="11573" y="2366"/>
                    <a:pt x="8985" y="0"/>
                    <a:pt x="57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609;p64">
              <a:extLst>
                <a:ext uri="{FF2B5EF4-FFF2-40B4-BE49-F238E27FC236}">
                  <a16:creationId xmlns:a16="http://schemas.microsoft.com/office/drawing/2014/main" id="{7A150A26-CA56-4F49-A63E-3FDFD15892A2}"/>
                </a:ext>
              </a:extLst>
            </p:cNvPr>
            <p:cNvSpPr/>
            <p:nvPr/>
          </p:nvSpPr>
          <p:spPr>
            <a:xfrm>
              <a:off x="4609950" y="2595000"/>
              <a:ext cx="305025" cy="281000"/>
            </a:xfrm>
            <a:custGeom>
              <a:avLst/>
              <a:gdLst/>
              <a:ahLst/>
              <a:cxnLst/>
              <a:rect l="l" t="t" r="r" b="b"/>
              <a:pathLst>
                <a:path w="12201" h="11240" extrusionOk="0">
                  <a:moveTo>
                    <a:pt x="6100" y="629"/>
                  </a:moveTo>
                  <a:cubicBezTo>
                    <a:pt x="7616" y="629"/>
                    <a:pt x="9021" y="1183"/>
                    <a:pt x="9982" y="2108"/>
                  </a:cubicBezTo>
                  <a:cubicBezTo>
                    <a:pt x="10980" y="2995"/>
                    <a:pt x="11609" y="4252"/>
                    <a:pt x="11609" y="5620"/>
                  </a:cubicBezTo>
                  <a:cubicBezTo>
                    <a:pt x="11609" y="6988"/>
                    <a:pt x="10980" y="8245"/>
                    <a:pt x="9982" y="9169"/>
                  </a:cubicBezTo>
                  <a:cubicBezTo>
                    <a:pt x="9021" y="10056"/>
                    <a:pt x="7616" y="10611"/>
                    <a:pt x="6100" y="10611"/>
                  </a:cubicBezTo>
                  <a:cubicBezTo>
                    <a:pt x="4584" y="10611"/>
                    <a:pt x="3216" y="10056"/>
                    <a:pt x="2218" y="9169"/>
                  </a:cubicBezTo>
                  <a:cubicBezTo>
                    <a:pt x="1220" y="8245"/>
                    <a:pt x="629" y="6988"/>
                    <a:pt x="629" y="5620"/>
                  </a:cubicBezTo>
                  <a:cubicBezTo>
                    <a:pt x="629" y="4252"/>
                    <a:pt x="1220" y="2995"/>
                    <a:pt x="2218" y="2108"/>
                  </a:cubicBezTo>
                  <a:cubicBezTo>
                    <a:pt x="3216" y="1183"/>
                    <a:pt x="4584" y="629"/>
                    <a:pt x="6100" y="629"/>
                  </a:cubicBezTo>
                  <a:close/>
                  <a:moveTo>
                    <a:pt x="6100" y="0"/>
                  </a:moveTo>
                  <a:cubicBezTo>
                    <a:pt x="4437" y="0"/>
                    <a:pt x="2921" y="629"/>
                    <a:pt x="1812" y="1627"/>
                  </a:cubicBezTo>
                  <a:cubicBezTo>
                    <a:pt x="702" y="2662"/>
                    <a:pt x="0" y="4067"/>
                    <a:pt x="0" y="5620"/>
                  </a:cubicBezTo>
                  <a:cubicBezTo>
                    <a:pt x="0" y="7173"/>
                    <a:pt x="702" y="8578"/>
                    <a:pt x="1812" y="9613"/>
                  </a:cubicBezTo>
                  <a:cubicBezTo>
                    <a:pt x="2921" y="10611"/>
                    <a:pt x="4437" y="11239"/>
                    <a:pt x="6100" y="11239"/>
                  </a:cubicBezTo>
                  <a:cubicBezTo>
                    <a:pt x="7801" y="11239"/>
                    <a:pt x="9317" y="10611"/>
                    <a:pt x="10426" y="9613"/>
                  </a:cubicBezTo>
                  <a:cubicBezTo>
                    <a:pt x="11535" y="8578"/>
                    <a:pt x="12200" y="7173"/>
                    <a:pt x="12200" y="5620"/>
                  </a:cubicBezTo>
                  <a:cubicBezTo>
                    <a:pt x="12200" y="4067"/>
                    <a:pt x="11535" y="2662"/>
                    <a:pt x="10426" y="1627"/>
                  </a:cubicBezTo>
                  <a:cubicBezTo>
                    <a:pt x="9317" y="629"/>
                    <a:pt x="7801" y="0"/>
                    <a:pt x="6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610;p64">
              <a:extLst>
                <a:ext uri="{FF2B5EF4-FFF2-40B4-BE49-F238E27FC236}">
                  <a16:creationId xmlns:a16="http://schemas.microsoft.com/office/drawing/2014/main" id="{7F4E3478-918B-4368-8429-5705558D024C}"/>
                </a:ext>
              </a:extLst>
            </p:cNvPr>
            <p:cNvSpPr/>
            <p:nvPr/>
          </p:nvSpPr>
          <p:spPr>
            <a:xfrm>
              <a:off x="4638600" y="2621800"/>
              <a:ext cx="248650" cy="227400"/>
            </a:xfrm>
            <a:custGeom>
              <a:avLst/>
              <a:gdLst/>
              <a:ahLst/>
              <a:cxnLst/>
              <a:rect l="l" t="t" r="r" b="b"/>
              <a:pathLst>
                <a:path w="9946" h="9096" extrusionOk="0">
                  <a:moveTo>
                    <a:pt x="4954" y="0"/>
                  </a:moveTo>
                  <a:cubicBezTo>
                    <a:pt x="2218" y="0"/>
                    <a:pt x="0" y="2034"/>
                    <a:pt x="0" y="4548"/>
                  </a:cubicBezTo>
                  <a:cubicBezTo>
                    <a:pt x="0" y="7062"/>
                    <a:pt x="2218" y="9095"/>
                    <a:pt x="4954" y="9095"/>
                  </a:cubicBezTo>
                  <a:cubicBezTo>
                    <a:pt x="7690" y="9095"/>
                    <a:pt x="9945" y="7062"/>
                    <a:pt x="9945" y="4548"/>
                  </a:cubicBezTo>
                  <a:cubicBezTo>
                    <a:pt x="9945" y="2034"/>
                    <a:pt x="7690" y="0"/>
                    <a:pt x="49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611;p64">
              <a:extLst>
                <a:ext uri="{FF2B5EF4-FFF2-40B4-BE49-F238E27FC236}">
                  <a16:creationId xmlns:a16="http://schemas.microsoft.com/office/drawing/2014/main" id="{2C60199B-AEB6-4DC7-8AB7-67EE6877245A}"/>
                </a:ext>
              </a:extLst>
            </p:cNvPr>
            <p:cNvSpPr/>
            <p:nvPr/>
          </p:nvSpPr>
          <p:spPr>
            <a:xfrm>
              <a:off x="4631200" y="2614400"/>
              <a:ext cx="263425" cy="243100"/>
            </a:xfrm>
            <a:custGeom>
              <a:avLst/>
              <a:gdLst/>
              <a:ahLst/>
              <a:cxnLst/>
              <a:rect l="l" t="t" r="r" b="b"/>
              <a:pathLst>
                <a:path w="10537" h="9724" extrusionOk="0">
                  <a:moveTo>
                    <a:pt x="5250" y="592"/>
                  </a:moveTo>
                  <a:cubicBezTo>
                    <a:pt x="6544" y="592"/>
                    <a:pt x="7727" y="1073"/>
                    <a:pt x="8578" y="1849"/>
                  </a:cubicBezTo>
                  <a:cubicBezTo>
                    <a:pt x="9391" y="2626"/>
                    <a:pt x="9908" y="3698"/>
                    <a:pt x="9908" y="4844"/>
                  </a:cubicBezTo>
                  <a:cubicBezTo>
                    <a:pt x="9908" y="6027"/>
                    <a:pt x="9391" y="7062"/>
                    <a:pt x="8578" y="7838"/>
                  </a:cubicBezTo>
                  <a:cubicBezTo>
                    <a:pt x="7727" y="8615"/>
                    <a:pt x="6544" y="9096"/>
                    <a:pt x="5250" y="9096"/>
                  </a:cubicBezTo>
                  <a:cubicBezTo>
                    <a:pt x="3956" y="9096"/>
                    <a:pt x="2810" y="8615"/>
                    <a:pt x="1960" y="7838"/>
                  </a:cubicBezTo>
                  <a:cubicBezTo>
                    <a:pt x="1109" y="7062"/>
                    <a:pt x="592" y="6027"/>
                    <a:pt x="592" y="4844"/>
                  </a:cubicBezTo>
                  <a:cubicBezTo>
                    <a:pt x="592" y="3698"/>
                    <a:pt x="1109" y="2626"/>
                    <a:pt x="1960" y="1849"/>
                  </a:cubicBezTo>
                  <a:cubicBezTo>
                    <a:pt x="2810" y="1073"/>
                    <a:pt x="3956" y="592"/>
                    <a:pt x="5250" y="592"/>
                  </a:cubicBezTo>
                  <a:close/>
                  <a:moveTo>
                    <a:pt x="5250" y="1"/>
                  </a:moveTo>
                  <a:cubicBezTo>
                    <a:pt x="3808" y="1"/>
                    <a:pt x="2514" y="518"/>
                    <a:pt x="1553" y="1406"/>
                  </a:cubicBezTo>
                  <a:cubicBezTo>
                    <a:pt x="592" y="2293"/>
                    <a:pt x="0" y="3513"/>
                    <a:pt x="0" y="4844"/>
                  </a:cubicBezTo>
                  <a:cubicBezTo>
                    <a:pt x="0" y="6212"/>
                    <a:pt x="592" y="7432"/>
                    <a:pt x="1553" y="8282"/>
                  </a:cubicBezTo>
                  <a:cubicBezTo>
                    <a:pt x="2514" y="9169"/>
                    <a:pt x="3808" y="9724"/>
                    <a:pt x="5250" y="9724"/>
                  </a:cubicBezTo>
                  <a:cubicBezTo>
                    <a:pt x="6692" y="9724"/>
                    <a:pt x="8023" y="9169"/>
                    <a:pt x="8984" y="8282"/>
                  </a:cubicBezTo>
                  <a:cubicBezTo>
                    <a:pt x="9945" y="7432"/>
                    <a:pt x="10537" y="6212"/>
                    <a:pt x="10537" y="4844"/>
                  </a:cubicBezTo>
                  <a:cubicBezTo>
                    <a:pt x="10537" y="3513"/>
                    <a:pt x="9945" y="2293"/>
                    <a:pt x="8984" y="1406"/>
                  </a:cubicBezTo>
                  <a:cubicBezTo>
                    <a:pt x="8023" y="518"/>
                    <a:pt x="6692" y="1"/>
                    <a:pt x="52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612;p64">
              <a:extLst>
                <a:ext uri="{FF2B5EF4-FFF2-40B4-BE49-F238E27FC236}">
                  <a16:creationId xmlns:a16="http://schemas.microsoft.com/office/drawing/2014/main" id="{374F7304-20CF-460A-B6F1-5C5CCC3EA8B9}"/>
                </a:ext>
              </a:extLst>
            </p:cNvPr>
            <p:cNvSpPr/>
            <p:nvPr/>
          </p:nvSpPr>
          <p:spPr>
            <a:xfrm>
              <a:off x="913800" y="2888150"/>
              <a:ext cx="246800" cy="260350"/>
            </a:xfrm>
            <a:custGeom>
              <a:avLst/>
              <a:gdLst/>
              <a:ahLst/>
              <a:cxnLst/>
              <a:rect l="l" t="t" r="r" b="b"/>
              <a:pathLst>
                <a:path w="9872" h="10414" extrusionOk="0">
                  <a:moveTo>
                    <a:pt x="4270" y="0"/>
                  </a:moveTo>
                  <a:cubicBezTo>
                    <a:pt x="3903" y="0"/>
                    <a:pt x="3536" y="58"/>
                    <a:pt x="3180" y="179"/>
                  </a:cubicBezTo>
                  <a:cubicBezTo>
                    <a:pt x="999" y="955"/>
                    <a:pt x="1" y="3802"/>
                    <a:pt x="962" y="6575"/>
                  </a:cubicBezTo>
                  <a:cubicBezTo>
                    <a:pt x="1766" y="8895"/>
                    <a:pt x="3684" y="10413"/>
                    <a:pt x="5567" y="10413"/>
                  </a:cubicBezTo>
                  <a:cubicBezTo>
                    <a:pt x="5934" y="10413"/>
                    <a:pt x="6300" y="10356"/>
                    <a:pt x="6655" y="10235"/>
                  </a:cubicBezTo>
                  <a:cubicBezTo>
                    <a:pt x="8874" y="9459"/>
                    <a:pt x="9872" y="6575"/>
                    <a:pt x="8911" y="3802"/>
                  </a:cubicBezTo>
                  <a:cubicBezTo>
                    <a:pt x="8075" y="1513"/>
                    <a:pt x="6153" y="0"/>
                    <a:pt x="42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613;p64">
              <a:extLst>
                <a:ext uri="{FF2B5EF4-FFF2-40B4-BE49-F238E27FC236}">
                  <a16:creationId xmlns:a16="http://schemas.microsoft.com/office/drawing/2014/main" id="{E0EBDDFA-D4A2-4393-AE33-6421B157478F}"/>
                </a:ext>
              </a:extLst>
            </p:cNvPr>
            <p:cNvSpPr/>
            <p:nvPr/>
          </p:nvSpPr>
          <p:spPr>
            <a:xfrm>
              <a:off x="920275" y="2880600"/>
              <a:ext cx="232950" cy="275450"/>
            </a:xfrm>
            <a:custGeom>
              <a:avLst/>
              <a:gdLst/>
              <a:ahLst/>
              <a:cxnLst/>
              <a:rect l="l" t="t" r="r" b="b"/>
              <a:pathLst>
                <a:path w="9318" h="11018" extrusionOk="0">
                  <a:moveTo>
                    <a:pt x="4096" y="628"/>
                  </a:moveTo>
                  <a:cubicBezTo>
                    <a:pt x="5813" y="628"/>
                    <a:pt x="7589" y="2061"/>
                    <a:pt x="8356" y="4215"/>
                  </a:cubicBezTo>
                  <a:cubicBezTo>
                    <a:pt x="8578" y="4917"/>
                    <a:pt x="8689" y="5583"/>
                    <a:pt x="8689" y="6248"/>
                  </a:cubicBezTo>
                  <a:cubicBezTo>
                    <a:pt x="8689" y="7210"/>
                    <a:pt x="8467" y="8060"/>
                    <a:pt x="8060" y="8762"/>
                  </a:cubicBezTo>
                  <a:cubicBezTo>
                    <a:pt x="7653" y="9465"/>
                    <a:pt x="7062" y="9982"/>
                    <a:pt x="6322" y="10241"/>
                  </a:cubicBezTo>
                  <a:cubicBezTo>
                    <a:pt x="5990" y="10352"/>
                    <a:pt x="5620" y="10389"/>
                    <a:pt x="5287" y="10389"/>
                  </a:cubicBezTo>
                  <a:cubicBezTo>
                    <a:pt x="5266" y="10390"/>
                    <a:pt x="5245" y="10390"/>
                    <a:pt x="5223" y="10390"/>
                  </a:cubicBezTo>
                  <a:cubicBezTo>
                    <a:pt x="3540" y="10390"/>
                    <a:pt x="1729" y="8957"/>
                    <a:pt x="999" y="6803"/>
                  </a:cubicBezTo>
                  <a:cubicBezTo>
                    <a:pt x="740" y="6100"/>
                    <a:pt x="629" y="5398"/>
                    <a:pt x="629" y="4769"/>
                  </a:cubicBezTo>
                  <a:cubicBezTo>
                    <a:pt x="629" y="3808"/>
                    <a:pt x="851" y="2958"/>
                    <a:pt x="1257" y="2255"/>
                  </a:cubicBezTo>
                  <a:cubicBezTo>
                    <a:pt x="1701" y="1553"/>
                    <a:pt x="2293" y="1035"/>
                    <a:pt x="3032" y="777"/>
                  </a:cubicBezTo>
                  <a:cubicBezTo>
                    <a:pt x="3365" y="666"/>
                    <a:pt x="3698" y="629"/>
                    <a:pt x="4030" y="629"/>
                  </a:cubicBezTo>
                  <a:cubicBezTo>
                    <a:pt x="4052" y="628"/>
                    <a:pt x="4074" y="628"/>
                    <a:pt x="4096" y="628"/>
                  </a:cubicBezTo>
                  <a:close/>
                  <a:moveTo>
                    <a:pt x="4030" y="0"/>
                  </a:moveTo>
                  <a:cubicBezTo>
                    <a:pt x="3624" y="0"/>
                    <a:pt x="3217" y="74"/>
                    <a:pt x="2810" y="185"/>
                  </a:cubicBezTo>
                  <a:cubicBezTo>
                    <a:pt x="1923" y="518"/>
                    <a:pt x="1220" y="1146"/>
                    <a:pt x="740" y="1923"/>
                  </a:cubicBezTo>
                  <a:cubicBezTo>
                    <a:pt x="259" y="2736"/>
                    <a:pt x="0" y="3734"/>
                    <a:pt x="0" y="4769"/>
                  </a:cubicBezTo>
                  <a:cubicBezTo>
                    <a:pt x="0" y="5472"/>
                    <a:pt x="148" y="6248"/>
                    <a:pt x="407" y="6988"/>
                  </a:cubicBezTo>
                  <a:cubicBezTo>
                    <a:pt x="1257" y="9391"/>
                    <a:pt x="3254" y="11018"/>
                    <a:pt x="5287" y="11018"/>
                  </a:cubicBezTo>
                  <a:cubicBezTo>
                    <a:pt x="5694" y="11018"/>
                    <a:pt x="6101" y="10944"/>
                    <a:pt x="6507" y="10796"/>
                  </a:cubicBezTo>
                  <a:cubicBezTo>
                    <a:pt x="7395" y="10500"/>
                    <a:pt x="8097" y="9871"/>
                    <a:pt x="8578" y="9058"/>
                  </a:cubicBezTo>
                  <a:cubicBezTo>
                    <a:pt x="9058" y="8282"/>
                    <a:pt x="9317" y="7284"/>
                    <a:pt x="9317" y="6248"/>
                  </a:cubicBezTo>
                  <a:cubicBezTo>
                    <a:pt x="9317" y="5546"/>
                    <a:pt x="9169" y="4769"/>
                    <a:pt x="8910" y="4030"/>
                  </a:cubicBezTo>
                  <a:cubicBezTo>
                    <a:pt x="8097" y="1627"/>
                    <a:pt x="6101" y="0"/>
                    <a:pt x="40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614;p64">
              <a:extLst>
                <a:ext uri="{FF2B5EF4-FFF2-40B4-BE49-F238E27FC236}">
                  <a16:creationId xmlns:a16="http://schemas.microsoft.com/office/drawing/2014/main" id="{8FC3E1B9-1122-470A-BE78-2654EAA458B5}"/>
                </a:ext>
              </a:extLst>
            </p:cNvPr>
            <p:cNvSpPr/>
            <p:nvPr/>
          </p:nvSpPr>
          <p:spPr>
            <a:xfrm>
              <a:off x="931375" y="2906950"/>
              <a:ext cx="211675" cy="222725"/>
            </a:xfrm>
            <a:custGeom>
              <a:avLst/>
              <a:gdLst/>
              <a:ahLst/>
              <a:cxnLst/>
              <a:rect l="l" t="t" r="r" b="b"/>
              <a:pathLst>
                <a:path w="8467" h="8909" extrusionOk="0">
                  <a:moveTo>
                    <a:pt x="3692" y="1"/>
                  </a:moveTo>
                  <a:cubicBezTo>
                    <a:pt x="3369" y="1"/>
                    <a:pt x="3047" y="54"/>
                    <a:pt x="2736" y="166"/>
                  </a:cubicBezTo>
                  <a:cubicBezTo>
                    <a:pt x="850" y="795"/>
                    <a:pt x="0" y="3272"/>
                    <a:pt x="813" y="5638"/>
                  </a:cubicBezTo>
                  <a:cubicBezTo>
                    <a:pt x="1490" y="7606"/>
                    <a:pt x="3138" y="8909"/>
                    <a:pt x="4759" y="8909"/>
                  </a:cubicBezTo>
                  <a:cubicBezTo>
                    <a:pt x="5086" y="8909"/>
                    <a:pt x="5413" y="8856"/>
                    <a:pt x="5731" y="8744"/>
                  </a:cubicBezTo>
                  <a:cubicBezTo>
                    <a:pt x="7616" y="8078"/>
                    <a:pt x="8466" y="5638"/>
                    <a:pt x="7616" y="3272"/>
                  </a:cubicBezTo>
                  <a:cubicBezTo>
                    <a:pt x="6940" y="1304"/>
                    <a:pt x="5291" y="1"/>
                    <a:pt x="36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615;p64">
              <a:extLst>
                <a:ext uri="{FF2B5EF4-FFF2-40B4-BE49-F238E27FC236}">
                  <a16:creationId xmlns:a16="http://schemas.microsoft.com/office/drawing/2014/main" id="{F0BD0797-A1FA-459D-8ADB-7DB1FC4CC526}"/>
                </a:ext>
              </a:extLst>
            </p:cNvPr>
            <p:cNvSpPr/>
            <p:nvPr/>
          </p:nvSpPr>
          <p:spPr>
            <a:xfrm>
              <a:off x="935975" y="2899075"/>
              <a:ext cx="201525" cy="238500"/>
            </a:xfrm>
            <a:custGeom>
              <a:avLst/>
              <a:gdLst/>
              <a:ahLst/>
              <a:cxnLst/>
              <a:rect l="l" t="t" r="r" b="b"/>
              <a:pathLst>
                <a:path w="8061" h="9540" extrusionOk="0">
                  <a:moveTo>
                    <a:pt x="3577" y="628"/>
                  </a:moveTo>
                  <a:cubicBezTo>
                    <a:pt x="5001" y="628"/>
                    <a:pt x="6517" y="1840"/>
                    <a:pt x="7136" y="3698"/>
                  </a:cubicBezTo>
                  <a:cubicBezTo>
                    <a:pt x="7358" y="4252"/>
                    <a:pt x="7432" y="4844"/>
                    <a:pt x="7432" y="5398"/>
                  </a:cubicBezTo>
                  <a:cubicBezTo>
                    <a:pt x="7432" y="6212"/>
                    <a:pt x="7247" y="6951"/>
                    <a:pt x="6914" y="7543"/>
                  </a:cubicBezTo>
                  <a:cubicBezTo>
                    <a:pt x="6545" y="8134"/>
                    <a:pt x="6064" y="8541"/>
                    <a:pt x="5436" y="8763"/>
                  </a:cubicBezTo>
                  <a:cubicBezTo>
                    <a:pt x="5140" y="8874"/>
                    <a:pt x="4881" y="8911"/>
                    <a:pt x="4585" y="8911"/>
                  </a:cubicBezTo>
                  <a:cubicBezTo>
                    <a:pt x="3143" y="8911"/>
                    <a:pt x="1591" y="7728"/>
                    <a:pt x="925" y="5842"/>
                  </a:cubicBezTo>
                  <a:cubicBezTo>
                    <a:pt x="703" y="5287"/>
                    <a:pt x="629" y="4696"/>
                    <a:pt x="629" y="4141"/>
                  </a:cubicBezTo>
                  <a:cubicBezTo>
                    <a:pt x="629" y="3328"/>
                    <a:pt x="814" y="2589"/>
                    <a:pt x="1184" y="1997"/>
                  </a:cubicBezTo>
                  <a:cubicBezTo>
                    <a:pt x="1517" y="1406"/>
                    <a:pt x="2034" y="962"/>
                    <a:pt x="2626" y="777"/>
                  </a:cubicBezTo>
                  <a:cubicBezTo>
                    <a:pt x="2922" y="666"/>
                    <a:pt x="3217" y="629"/>
                    <a:pt x="3513" y="629"/>
                  </a:cubicBezTo>
                  <a:cubicBezTo>
                    <a:pt x="3534" y="629"/>
                    <a:pt x="3556" y="628"/>
                    <a:pt x="3577" y="628"/>
                  </a:cubicBezTo>
                  <a:close/>
                  <a:moveTo>
                    <a:pt x="3513" y="1"/>
                  </a:moveTo>
                  <a:cubicBezTo>
                    <a:pt x="3143" y="1"/>
                    <a:pt x="2774" y="75"/>
                    <a:pt x="2441" y="186"/>
                  </a:cubicBezTo>
                  <a:cubicBezTo>
                    <a:pt x="1665" y="444"/>
                    <a:pt x="1036" y="999"/>
                    <a:pt x="629" y="1701"/>
                  </a:cubicBezTo>
                  <a:cubicBezTo>
                    <a:pt x="223" y="2367"/>
                    <a:pt x="1" y="3217"/>
                    <a:pt x="1" y="4141"/>
                  </a:cubicBezTo>
                  <a:cubicBezTo>
                    <a:pt x="1" y="4770"/>
                    <a:pt x="112" y="5398"/>
                    <a:pt x="334" y="6064"/>
                  </a:cubicBezTo>
                  <a:cubicBezTo>
                    <a:pt x="1073" y="8134"/>
                    <a:pt x="2774" y="9539"/>
                    <a:pt x="4585" y="9539"/>
                  </a:cubicBezTo>
                  <a:cubicBezTo>
                    <a:pt x="4918" y="9539"/>
                    <a:pt x="5288" y="9465"/>
                    <a:pt x="5620" y="9354"/>
                  </a:cubicBezTo>
                  <a:cubicBezTo>
                    <a:pt x="6397" y="9095"/>
                    <a:pt x="7025" y="8541"/>
                    <a:pt x="7432" y="7838"/>
                  </a:cubicBezTo>
                  <a:cubicBezTo>
                    <a:pt x="7839" y="7136"/>
                    <a:pt x="8061" y="6323"/>
                    <a:pt x="8061" y="5398"/>
                  </a:cubicBezTo>
                  <a:cubicBezTo>
                    <a:pt x="8061" y="4770"/>
                    <a:pt x="7950" y="4141"/>
                    <a:pt x="7728" y="3476"/>
                  </a:cubicBezTo>
                  <a:cubicBezTo>
                    <a:pt x="6988" y="1406"/>
                    <a:pt x="5288" y="1"/>
                    <a:pt x="3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616;p64">
              <a:extLst>
                <a:ext uri="{FF2B5EF4-FFF2-40B4-BE49-F238E27FC236}">
                  <a16:creationId xmlns:a16="http://schemas.microsoft.com/office/drawing/2014/main" id="{A1DABC9C-11BF-4C66-BE95-A5863E71D54F}"/>
                </a:ext>
              </a:extLst>
            </p:cNvPr>
            <p:cNvSpPr/>
            <p:nvPr/>
          </p:nvSpPr>
          <p:spPr>
            <a:xfrm>
              <a:off x="1254850" y="2924675"/>
              <a:ext cx="196900" cy="207625"/>
            </a:xfrm>
            <a:custGeom>
              <a:avLst/>
              <a:gdLst/>
              <a:ahLst/>
              <a:cxnLst/>
              <a:rect l="l" t="t" r="r" b="b"/>
              <a:pathLst>
                <a:path w="7876" h="8305" extrusionOk="0">
                  <a:moveTo>
                    <a:pt x="3465" y="1"/>
                  </a:moveTo>
                  <a:cubicBezTo>
                    <a:pt x="3156" y="1"/>
                    <a:pt x="2849" y="52"/>
                    <a:pt x="2552" y="160"/>
                  </a:cubicBezTo>
                  <a:cubicBezTo>
                    <a:pt x="814" y="751"/>
                    <a:pt x="1" y="3043"/>
                    <a:pt x="777" y="5262"/>
                  </a:cubicBezTo>
                  <a:cubicBezTo>
                    <a:pt x="1421" y="7101"/>
                    <a:pt x="2928" y="8304"/>
                    <a:pt x="4436" y="8304"/>
                  </a:cubicBezTo>
                  <a:cubicBezTo>
                    <a:pt x="4747" y="8304"/>
                    <a:pt x="5058" y="8253"/>
                    <a:pt x="5362" y="8145"/>
                  </a:cubicBezTo>
                  <a:cubicBezTo>
                    <a:pt x="7099" y="7554"/>
                    <a:pt x="7876" y="5262"/>
                    <a:pt x="7136" y="3043"/>
                  </a:cubicBezTo>
                  <a:cubicBezTo>
                    <a:pt x="6493" y="1205"/>
                    <a:pt x="4960" y="1"/>
                    <a:pt x="34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617;p64">
              <a:extLst>
                <a:ext uri="{FF2B5EF4-FFF2-40B4-BE49-F238E27FC236}">
                  <a16:creationId xmlns:a16="http://schemas.microsoft.com/office/drawing/2014/main" id="{B3D9E6C4-9F9F-49AD-AB7E-F193B57E847E}"/>
                </a:ext>
              </a:extLst>
            </p:cNvPr>
            <p:cNvSpPr/>
            <p:nvPr/>
          </p:nvSpPr>
          <p:spPr>
            <a:xfrm>
              <a:off x="1259475" y="2916650"/>
              <a:ext cx="188575" cy="223700"/>
            </a:xfrm>
            <a:custGeom>
              <a:avLst/>
              <a:gdLst/>
              <a:ahLst/>
              <a:cxnLst/>
              <a:rect l="l" t="t" r="r" b="b"/>
              <a:pathLst>
                <a:path w="7543" h="8948" extrusionOk="0">
                  <a:moveTo>
                    <a:pt x="3254" y="629"/>
                  </a:moveTo>
                  <a:cubicBezTo>
                    <a:pt x="4585" y="629"/>
                    <a:pt x="6027" y="1738"/>
                    <a:pt x="6655" y="3475"/>
                  </a:cubicBezTo>
                  <a:cubicBezTo>
                    <a:pt x="6840" y="3993"/>
                    <a:pt x="6914" y="4548"/>
                    <a:pt x="6914" y="5065"/>
                  </a:cubicBezTo>
                  <a:cubicBezTo>
                    <a:pt x="6914" y="5805"/>
                    <a:pt x="6729" y="6507"/>
                    <a:pt x="6434" y="7025"/>
                  </a:cubicBezTo>
                  <a:cubicBezTo>
                    <a:pt x="6101" y="7579"/>
                    <a:pt x="5620" y="7986"/>
                    <a:pt x="5066" y="8171"/>
                  </a:cubicBezTo>
                  <a:cubicBezTo>
                    <a:pt x="4807" y="8282"/>
                    <a:pt x="4548" y="8319"/>
                    <a:pt x="4252" y="8319"/>
                  </a:cubicBezTo>
                  <a:cubicBezTo>
                    <a:pt x="2921" y="8319"/>
                    <a:pt x="1479" y="7209"/>
                    <a:pt x="888" y="5472"/>
                  </a:cubicBezTo>
                  <a:cubicBezTo>
                    <a:pt x="703" y="4917"/>
                    <a:pt x="592" y="4400"/>
                    <a:pt x="592" y="3882"/>
                  </a:cubicBezTo>
                  <a:cubicBezTo>
                    <a:pt x="592" y="3143"/>
                    <a:pt x="777" y="2440"/>
                    <a:pt x="1110" y="1886"/>
                  </a:cubicBezTo>
                  <a:cubicBezTo>
                    <a:pt x="1443" y="1368"/>
                    <a:pt x="1886" y="961"/>
                    <a:pt x="2478" y="740"/>
                  </a:cubicBezTo>
                  <a:cubicBezTo>
                    <a:pt x="2736" y="666"/>
                    <a:pt x="2995" y="629"/>
                    <a:pt x="3254" y="629"/>
                  </a:cubicBezTo>
                  <a:close/>
                  <a:moveTo>
                    <a:pt x="3254" y="0"/>
                  </a:moveTo>
                  <a:cubicBezTo>
                    <a:pt x="2921" y="0"/>
                    <a:pt x="2589" y="74"/>
                    <a:pt x="2256" y="185"/>
                  </a:cubicBezTo>
                  <a:cubicBezTo>
                    <a:pt x="1553" y="407"/>
                    <a:pt x="962" y="924"/>
                    <a:pt x="592" y="1590"/>
                  </a:cubicBezTo>
                  <a:cubicBezTo>
                    <a:pt x="186" y="2255"/>
                    <a:pt x="1" y="3032"/>
                    <a:pt x="1" y="3882"/>
                  </a:cubicBezTo>
                  <a:cubicBezTo>
                    <a:pt x="1" y="4474"/>
                    <a:pt x="75" y="5065"/>
                    <a:pt x="296" y="5694"/>
                  </a:cubicBezTo>
                  <a:cubicBezTo>
                    <a:pt x="962" y="7616"/>
                    <a:pt x="2589" y="8910"/>
                    <a:pt x="4252" y="8947"/>
                  </a:cubicBezTo>
                  <a:cubicBezTo>
                    <a:pt x="4585" y="8947"/>
                    <a:pt x="4918" y="8873"/>
                    <a:pt x="5250" y="8762"/>
                  </a:cubicBezTo>
                  <a:cubicBezTo>
                    <a:pt x="5990" y="8503"/>
                    <a:pt x="6544" y="7986"/>
                    <a:pt x="6951" y="7357"/>
                  </a:cubicBezTo>
                  <a:cubicBezTo>
                    <a:pt x="7321" y="6692"/>
                    <a:pt x="7543" y="5915"/>
                    <a:pt x="7543" y="5065"/>
                  </a:cubicBezTo>
                  <a:cubicBezTo>
                    <a:pt x="7543" y="4474"/>
                    <a:pt x="7432" y="3882"/>
                    <a:pt x="7210" y="3254"/>
                  </a:cubicBezTo>
                  <a:cubicBezTo>
                    <a:pt x="6544" y="1331"/>
                    <a:pt x="4918" y="0"/>
                    <a:pt x="32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618;p64">
              <a:extLst>
                <a:ext uri="{FF2B5EF4-FFF2-40B4-BE49-F238E27FC236}">
                  <a16:creationId xmlns:a16="http://schemas.microsoft.com/office/drawing/2014/main" id="{339538D1-6C76-41BA-AA68-1A944B7C0753}"/>
                </a:ext>
              </a:extLst>
            </p:cNvPr>
            <p:cNvSpPr/>
            <p:nvPr/>
          </p:nvSpPr>
          <p:spPr>
            <a:xfrm>
              <a:off x="1268725" y="2939350"/>
              <a:ext cx="169150" cy="178300"/>
            </a:xfrm>
            <a:custGeom>
              <a:avLst/>
              <a:gdLst/>
              <a:ahLst/>
              <a:cxnLst/>
              <a:rect l="l" t="t" r="r" b="b"/>
              <a:pathLst>
                <a:path w="6766" h="7132" extrusionOk="0">
                  <a:moveTo>
                    <a:pt x="2950" y="0"/>
                  </a:moveTo>
                  <a:cubicBezTo>
                    <a:pt x="2692" y="0"/>
                    <a:pt x="2434" y="41"/>
                    <a:pt x="2182" y="127"/>
                  </a:cubicBezTo>
                  <a:cubicBezTo>
                    <a:pt x="703" y="645"/>
                    <a:pt x="0" y="2604"/>
                    <a:pt x="666" y="4527"/>
                  </a:cubicBezTo>
                  <a:cubicBezTo>
                    <a:pt x="1221" y="6099"/>
                    <a:pt x="2546" y="7131"/>
                    <a:pt x="3829" y="7131"/>
                  </a:cubicBezTo>
                  <a:cubicBezTo>
                    <a:pt x="4085" y="7131"/>
                    <a:pt x="4339" y="7090"/>
                    <a:pt x="4585" y="7004"/>
                  </a:cubicBezTo>
                  <a:cubicBezTo>
                    <a:pt x="6101" y="6486"/>
                    <a:pt x="6766" y="4490"/>
                    <a:pt x="6101" y="2604"/>
                  </a:cubicBezTo>
                  <a:cubicBezTo>
                    <a:pt x="5546" y="1032"/>
                    <a:pt x="4246" y="0"/>
                    <a:pt x="29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619;p64">
              <a:extLst>
                <a:ext uri="{FF2B5EF4-FFF2-40B4-BE49-F238E27FC236}">
                  <a16:creationId xmlns:a16="http://schemas.microsoft.com/office/drawing/2014/main" id="{F0BACEFA-3417-4770-8660-9E677FE60C76}"/>
                </a:ext>
              </a:extLst>
            </p:cNvPr>
            <p:cNvSpPr/>
            <p:nvPr/>
          </p:nvSpPr>
          <p:spPr>
            <a:xfrm>
              <a:off x="1271500" y="2931425"/>
              <a:ext cx="163625" cy="194125"/>
            </a:xfrm>
            <a:custGeom>
              <a:avLst/>
              <a:gdLst/>
              <a:ahLst/>
              <a:cxnLst/>
              <a:rect l="l" t="t" r="r" b="b"/>
              <a:pathLst>
                <a:path w="6545" h="7765" extrusionOk="0">
                  <a:moveTo>
                    <a:pt x="2847" y="629"/>
                  </a:moveTo>
                  <a:cubicBezTo>
                    <a:pt x="3956" y="629"/>
                    <a:pt x="5176" y="1553"/>
                    <a:pt x="5694" y="3032"/>
                  </a:cubicBezTo>
                  <a:cubicBezTo>
                    <a:pt x="5879" y="3476"/>
                    <a:pt x="5953" y="3957"/>
                    <a:pt x="5953" y="4400"/>
                  </a:cubicBezTo>
                  <a:cubicBezTo>
                    <a:pt x="5953" y="5029"/>
                    <a:pt x="5805" y="5583"/>
                    <a:pt x="5509" y="6064"/>
                  </a:cubicBezTo>
                  <a:cubicBezTo>
                    <a:pt x="5250" y="6508"/>
                    <a:pt x="4843" y="6840"/>
                    <a:pt x="4363" y="7025"/>
                  </a:cubicBezTo>
                  <a:cubicBezTo>
                    <a:pt x="4141" y="7099"/>
                    <a:pt x="3919" y="7136"/>
                    <a:pt x="3697" y="7136"/>
                  </a:cubicBezTo>
                  <a:cubicBezTo>
                    <a:pt x="2588" y="7136"/>
                    <a:pt x="1368" y="6212"/>
                    <a:pt x="851" y="4733"/>
                  </a:cubicBezTo>
                  <a:cubicBezTo>
                    <a:pt x="703" y="4252"/>
                    <a:pt x="629" y="3809"/>
                    <a:pt x="629" y="3365"/>
                  </a:cubicBezTo>
                  <a:cubicBezTo>
                    <a:pt x="629" y="2736"/>
                    <a:pt x="777" y="2145"/>
                    <a:pt x="1035" y="1701"/>
                  </a:cubicBezTo>
                  <a:cubicBezTo>
                    <a:pt x="1331" y="1258"/>
                    <a:pt x="1701" y="888"/>
                    <a:pt x="2182" y="740"/>
                  </a:cubicBezTo>
                  <a:cubicBezTo>
                    <a:pt x="2403" y="666"/>
                    <a:pt x="2625" y="629"/>
                    <a:pt x="2847" y="629"/>
                  </a:cubicBezTo>
                  <a:close/>
                  <a:moveTo>
                    <a:pt x="2847" y="1"/>
                  </a:moveTo>
                  <a:cubicBezTo>
                    <a:pt x="2551" y="1"/>
                    <a:pt x="2255" y="38"/>
                    <a:pt x="1997" y="149"/>
                  </a:cubicBezTo>
                  <a:cubicBezTo>
                    <a:pt x="1368" y="370"/>
                    <a:pt x="851" y="814"/>
                    <a:pt x="518" y="1369"/>
                  </a:cubicBezTo>
                  <a:cubicBezTo>
                    <a:pt x="185" y="1960"/>
                    <a:pt x="0" y="2626"/>
                    <a:pt x="0" y="3365"/>
                  </a:cubicBezTo>
                  <a:cubicBezTo>
                    <a:pt x="0" y="3883"/>
                    <a:pt x="74" y="4400"/>
                    <a:pt x="259" y="4918"/>
                  </a:cubicBezTo>
                  <a:cubicBezTo>
                    <a:pt x="851" y="6618"/>
                    <a:pt x="2255" y="7728"/>
                    <a:pt x="3697" y="7765"/>
                  </a:cubicBezTo>
                  <a:cubicBezTo>
                    <a:pt x="3993" y="7765"/>
                    <a:pt x="4289" y="7691"/>
                    <a:pt x="4585" y="7617"/>
                  </a:cubicBezTo>
                  <a:cubicBezTo>
                    <a:pt x="5213" y="7395"/>
                    <a:pt x="5694" y="6951"/>
                    <a:pt x="6063" y="6360"/>
                  </a:cubicBezTo>
                  <a:cubicBezTo>
                    <a:pt x="6396" y="5805"/>
                    <a:pt x="6544" y="5103"/>
                    <a:pt x="6544" y="4400"/>
                  </a:cubicBezTo>
                  <a:cubicBezTo>
                    <a:pt x="6544" y="3883"/>
                    <a:pt x="6470" y="3365"/>
                    <a:pt x="6285" y="2810"/>
                  </a:cubicBezTo>
                  <a:cubicBezTo>
                    <a:pt x="5694" y="1147"/>
                    <a:pt x="4326" y="1"/>
                    <a:pt x="28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620;p64">
              <a:extLst>
                <a:ext uri="{FF2B5EF4-FFF2-40B4-BE49-F238E27FC236}">
                  <a16:creationId xmlns:a16="http://schemas.microsoft.com/office/drawing/2014/main" id="{8633134F-5216-4CD6-A66A-ADA409D970E2}"/>
                </a:ext>
              </a:extLst>
            </p:cNvPr>
            <p:cNvSpPr/>
            <p:nvPr/>
          </p:nvSpPr>
          <p:spPr>
            <a:xfrm>
              <a:off x="1540450" y="2960750"/>
              <a:ext cx="151600" cy="159500"/>
            </a:xfrm>
            <a:custGeom>
              <a:avLst/>
              <a:gdLst/>
              <a:ahLst/>
              <a:cxnLst/>
              <a:rect l="l" t="t" r="r" b="b"/>
              <a:pathLst>
                <a:path w="6064" h="6380" extrusionOk="0">
                  <a:moveTo>
                    <a:pt x="2656" y="1"/>
                  </a:moveTo>
                  <a:cubicBezTo>
                    <a:pt x="2420" y="1"/>
                    <a:pt x="2187" y="40"/>
                    <a:pt x="1960" y="122"/>
                  </a:cubicBezTo>
                  <a:cubicBezTo>
                    <a:pt x="629" y="565"/>
                    <a:pt x="1" y="2340"/>
                    <a:pt x="592" y="4041"/>
                  </a:cubicBezTo>
                  <a:cubicBezTo>
                    <a:pt x="1083" y="5452"/>
                    <a:pt x="2262" y="6379"/>
                    <a:pt x="3409" y="6379"/>
                  </a:cubicBezTo>
                  <a:cubicBezTo>
                    <a:pt x="3644" y="6379"/>
                    <a:pt x="3878" y="6341"/>
                    <a:pt x="4104" y="6259"/>
                  </a:cubicBezTo>
                  <a:cubicBezTo>
                    <a:pt x="5435" y="5778"/>
                    <a:pt x="6064" y="4041"/>
                    <a:pt x="5472" y="2340"/>
                  </a:cubicBezTo>
                  <a:cubicBezTo>
                    <a:pt x="4981" y="928"/>
                    <a:pt x="3803" y="1"/>
                    <a:pt x="26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621;p64">
              <a:extLst>
                <a:ext uri="{FF2B5EF4-FFF2-40B4-BE49-F238E27FC236}">
                  <a16:creationId xmlns:a16="http://schemas.microsoft.com/office/drawing/2014/main" id="{489AFAA5-5FFF-4012-B7E7-C5276A2C7A76}"/>
                </a:ext>
              </a:extLst>
            </p:cNvPr>
            <p:cNvSpPr/>
            <p:nvPr/>
          </p:nvSpPr>
          <p:spPr>
            <a:xfrm>
              <a:off x="1542300" y="2952675"/>
              <a:ext cx="147900" cy="174725"/>
            </a:xfrm>
            <a:custGeom>
              <a:avLst/>
              <a:gdLst/>
              <a:ahLst/>
              <a:cxnLst/>
              <a:rect l="l" t="t" r="r" b="b"/>
              <a:pathLst>
                <a:path w="5916" h="6989" extrusionOk="0">
                  <a:moveTo>
                    <a:pt x="2589" y="629"/>
                  </a:moveTo>
                  <a:cubicBezTo>
                    <a:pt x="3550" y="629"/>
                    <a:pt x="4659" y="1443"/>
                    <a:pt x="5103" y="2774"/>
                  </a:cubicBezTo>
                  <a:cubicBezTo>
                    <a:pt x="5250" y="3180"/>
                    <a:pt x="5324" y="3587"/>
                    <a:pt x="5324" y="3957"/>
                  </a:cubicBezTo>
                  <a:cubicBezTo>
                    <a:pt x="5324" y="4511"/>
                    <a:pt x="5177" y="5029"/>
                    <a:pt x="4918" y="5436"/>
                  </a:cubicBezTo>
                  <a:cubicBezTo>
                    <a:pt x="4696" y="5842"/>
                    <a:pt x="4363" y="6138"/>
                    <a:pt x="3920" y="6286"/>
                  </a:cubicBezTo>
                  <a:cubicBezTo>
                    <a:pt x="3735" y="6360"/>
                    <a:pt x="3550" y="6397"/>
                    <a:pt x="3328" y="6397"/>
                  </a:cubicBezTo>
                  <a:cubicBezTo>
                    <a:pt x="2367" y="6397"/>
                    <a:pt x="1258" y="5547"/>
                    <a:pt x="814" y="4253"/>
                  </a:cubicBezTo>
                  <a:cubicBezTo>
                    <a:pt x="666" y="3846"/>
                    <a:pt x="592" y="3439"/>
                    <a:pt x="592" y="3033"/>
                  </a:cubicBezTo>
                  <a:cubicBezTo>
                    <a:pt x="592" y="2478"/>
                    <a:pt x="740" y="1960"/>
                    <a:pt x="999" y="1554"/>
                  </a:cubicBezTo>
                  <a:cubicBezTo>
                    <a:pt x="1221" y="1184"/>
                    <a:pt x="1553" y="888"/>
                    <a:pt x="1997" y="740"/>
                  </a:cubicBezTo>
                  <a:cubicBezTo>
                    <a:pt x="2182" y="666"/>
                    <a:pt x="2367" y="629"/>
                    <a:pt x="2589" y="629"/>
                  </a:cubicBezTo>
                  <a:close/>
                  <a:moveTo>
                    <a:pt x="2589" y="1"/>
                  </a:moveTo>
                  <a:cubicBezTo>
                    <a:pt x="2330" y="1"/>
                    <a:pt x="2034" y="38"/>
                    <a:pt x="1775" y="149"/>
                  </a:cubicBezTo>
                  <a:cubicBezTo>
                    <a:pt x="1221" y="334"/>
                    <a:pt x="777" y="740"/>
                    <a:pt x="444" y="1258"/>
                  </a:cubicBezTo>
                  <a:cubicBezTo>
                    <a:pt x="149" y="1776"/>
                    <a:pt x="1" y="2404"/>
                    <a:pt x="1" y="3033"/>
                  </a:cubicBezTo>
                  <a:cubicBezTo>
                    <a:pt x="1" y="3513"/>
                    <a:pt x="75" y="3994"/>
                    <a:pt x="222" y="4437"/>
                  </a:cubicBezTo>
                  <a:cubicBezTo>
                    <a:pt x="777" y="5953"/>
                    <a:pt x="2034" y="6988"/>
                    <a:pt x="3328" y="6988"/>
                  </a:cubicBezTo>
                  <a:cubicBezTo>
                    <a:pt x="3624" y="6988"/>
                    <a:pt x="3883" y="6951"/>
                    <a:pt x="4141" y="6878"/>
                  </a:cubicBezTo>
                  <a:cubicBezTo>
                    <a:pt x="4696" y="6656"/>
                    <a:pt x="5177" y="6249"/>
                    <a:pt x="5472" y="5768"/>
                  </a:cubicBezTo>
                  <a:cubicBezTo>
                    <a:pt x="5768" y="5251"/>
                    <a:pt x="5916" y="4622"/>
                    <a:pt x="5916" y="3957"/>
                  </a:cubicBezTo>
                  <a:cubicBezTo>
                    <a:pt x="5916" y="3513"/>
                    <a:pt x="5842" y="3033"/>
                    <a:pt x="5694" y="2552"/>
                  </a:cubicBezTo>
                  <a:cubicBezTo>
                    <a:pt x="5140" y="1036"/>
                    <a:pt x="3883" y="1"/>
                    <a:pt x="25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622;p64">
              <a:extLst>
                <a:ext uri="{FF2B5EF4-FFF2-40B4-BE49-F238E27FC236}">
                  <a16:creationId xmlns:a16="http://schemas.microsoft.com/office/drawing/2014/main" id="{2A5A3EF0-1B64-4097-A58D-D7A171430F1A}"/>
                </a:ext>
              </a:extLst>
            </p:cNvPr>
            <p:cNvSpPr/>
            <p:nvPr/>
          </p:nvSpPr>
          <p:spPr>
            <a:xfrm>
              <a:off x="1551550" y="2972325"/>
              <a:ext cx="129425" cy="136350"/>
            </a:xfrm>
            <a:custGeom>
              <a:avLst/>
              <a:gdLst/>
              <a:ahLst/>
              <a:cxnLst/>
              <a:rect l="l" t="t" r="r" b="b"/>
              <a:pathLst>
                <a:path w="5177" h="5454" extrusionOk="0">
                  <a:moveTo>
                    <a:pt x="2260" y="1"/>
                  </a:moveTo>
                  <a:cubicBezTo>
                    <a:pt x="2059" y="1"/>
                    <a:pt x="1858" y="33"/>
                    <a:pt x="1664" y="102"/>
                  </a:cubicBezTo>
                  <a:cubicBezTo>
                    <a:pt x="518" y="472"/>
                    <a:pt x="0" y="1988"/>
                    <a:pt x="518" y="3430"/>
                  </a:cubicBezTo>
                  <a:cubicBezTo>
                    <a:pt x="917" y="4659"/>
                    <a:pt x="1930" y="5454"/>
                    <a:pt x="2918" y="5454"/>
                  </a:cubicBezTo>
                  <a:cubicBezTo>
                    <a:pt x="3119" y="5454"/>
                    <a:pt x="3319" y="5421"/>
                    <a:pt x="3513" y="5352"/>
                  </a:cubicBezTo>
                  <a:cubicBezTo>
                    <a:pt x="4659" y="4945"/>
                    <a:pt x="5176" y="3430"/>
                    <a:pt x="4659" y="1988"/>
                  </a:cubicBezTo>
                  <a:cubicBezTo>
                    <a:pt x="4259" y="790"/>
                    <a:pt x="3248" y="1"/>
                    <a:pt x="2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623;p64">
              <a:extLst>
                <a:ext uri="{FF2B5EF4-FFF2-40B4-BE49-F238E27FC236}">
                  <a16:creationId xmlns:a16="http://schemas.microsoft.com/office/drawing/2014/main" id="{BAECE452-28DE-4262-BFDA-4D319A78DBD9}"/>
                </a:ext>
              </a:extLst>
            </p:cNvPr>
            <p:cNvSpPr/>
            <p:nvPr/>
          </p:nvSpPr>
          <p:spPr>
            <a:xfrm>
              <a:off x="1551550" y="2963775"/>
              <a:ext cx="129425" cy="152525"/>
            </a:xfrm>
            <a:custGeom>
              <a:avLst/>
              <a:gdLst/>
              <a:ahLst/>
              <a:cxnLst/>
              <a:rect l="l" t="t" r="r" b="b"/>
              <a:pathLst>
                <a:path w="5177" h="6101" extrusionOk="0">
                  <a:moveTo>
                    <a:pt x="2256" y="629"/>
                  </a:moveTo>
                  <a:cubicBezTo>
                    <a:pt x="3069" y="629"/>
                    <a:pt x="3993" y="1332"/>
                    <a:pt x="4400" y="2441"/>
                  </a:cubicBezTo>
                  <a:cubicBezTo>
                    <a:pt x="4511" y="2773"/>
                    <a:pt x="4548" y="3143"/>
                    <a:pt x="4548" y="3439"/>
                  </a:cubicBezTo>
                  <a:cubicBezTo>
                    <a:pt x="4548" y="3920"/>
                    <a:pt x="4437" y="4363"/>
                    <a:pt x="4252" y="4696"/>
                  </a:cubicBezTo>
                  <a:cubicBezTo>
                    <a:pt x="4030" y="5029"/>
                    <a:pt x="3771" y="5287"/>
                    <a:pt x="3402" y="5398"/>
                  </a:cubicBezTo>
                  <a:cubicBezTo>
                    <a:pt x="3254" y="5472"/>
                    <a:pt x="3069" y="5472"/>
                    <a:pt x="2921" y="5472"/>
                  </a:cubicBezTo>
                  <a:cubicBezTo>
                    <a:pt x="2901" y="5473"/>
                    <a:pt x="2880" y="5474"/>
                    <a:pt x="2859" y="5474"/>
                  </a:cubicBezTo>
                  <a:cubicBezTo>
                    <a:pt x="2062" y="5474"/>
                    <a:pt x="1174" y="4779"/>
                    <a:pt x="814" y="3698"/>
                  </a:cubicBezTo>
                  <a:cubicBezTo>
                    <a:pt x="666" y="3328"/>
                    <a:pt x="629" y="2995"/>
                    <a:pt x="629" y="2663"/>
                  </a:cubicBezTo>
                  <a:cubicBezTo>
                    <a:pt x="629" y="2182"/>
                    <a:pt x="740" y="1775"/>
                    <a:pt x="925" y="1442"/>
                  </a:cubicBezTo>
                  <a:cubicBezTo>
                    <a:pt x="1146" y="1073"/>
                    <a:pt x="1405" y="851"/>
                    <a:pt x="1775" y="703"/>
                  </a:cubicBezTo>
                  <a:cubicBezTo>
                    <a:pt x="1923" y="666"/>
                    <a:pt x="2108" y="629"/>
                    <a:pt x="2256" y="629"/>
                  </a:cubicBezTo>
                  <a:close/>
                  <a:moveTo>
                    <a:pt x="2256" y="1"/>
                  </a:moveTo>
                  <a:cubicBezTo>
                    <a:pt x="2034" y="1"/>
                    <a:pt x="1812" y="75"/>
                    <a:pt x="1590" y="149"/>
                  </a:cubicBezTo>
                  <a:cubicBezTo>
                    <a:pt x="1073" y="296"/>
                    <a:pt x="666" y="666"/>
                    <a:pt x="407" y="1110"/>
                  </a:cubicBezTo>
                  <a:cubicBezTo>
                    <a:pt x="148" y="1553"/>
                    <a:pt x="0" y="2108"/>
                    <a:pt x="0" y="2663"/>
                  </a:cubicBezTo>
                  <a:cubicBezTo>
                    <a:pt x="0" y="3069"/>
                    <a:pt x="74" y="3476"/>
                    <a:pt x="222" y="3883"/>
                  </a:cubicBezTo>
                  <a:cubicBezTo>
                    <a:pt x="666" y="5214"/>
                    <a:pt x="1775" y="6101"/>
                    <a:pt x="2921" y="6101"/>
                  </a:cubicBezTo>
                  <a:cubicBezTo>
                    <a:pt x="3143" y="6101"/>
                    <a:pt x="3402" y="6064"/>
                    <a:pt x="3623" y="5990"/>
                  </a:cubicBezTo>
                  <a:cubicBezTo>
                    <a:pt x="4104" y="5805"/>
                    <a:pt x="4511" y="5472"/>
                    <a:pt x="4770" y="4992"/>
                  </a:cubicBezTo>
                  <a:cubicBezTo>
                    <a:pt x="5028" y="4548"/>
                    <a:pt x="5176" y="4030"/>
                    <a:pt x="5176" y="3439"/>
                  </a:cubicBezTo>
                  <a:cubicBezTo>
                    <a:pt x="5176" y="3069"/>
                    <a:pt x="5102" y="2626"/>
                    <a:pt x="4954" y="2219"/>
                  </a:cubicBezTo>
                  <a:cubicBezTo>
                    <a:pt x="4511" y="925"/>
                    <a:pt x="3439" y="38"/>
                    <a:pt x="22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624;p64">
              <a:extLst>
                <a:ext uri="{FF2B5EF4-FFF2-40B4-BE49-F238E27FC236}">
                  <a16:creationId xmlns:a16="http://schemas.microsoft.com/office/drawing/2014/main" id="{635DC440-29DA-4A61-B616-6F01A5ACBC59}"/>
                </a:ext>
              </a:extLst>
            </p:cNvPr>
            <p:cNvSpPr/>
            <p:nvPr/>
          </p:nvSpPr>
          <p:spPr>
            <a:xfrm>
              <a:off x="4390900" y="2603325"/>
              <a:ext cx="29600" cy="247725"/>
            </a:xfrm>
            <a:custGeom>
              <a:avLst/>
              <a:gdLst/>
              <a:ahLst/>
              <a:cxnLst/>
              <a:rect l="l" t="t" r="r" b="b"/>
              <a:pathLst>
                <a:path w="1184" h="9909" extrusionOk="0">
                  <a:moveTo>
                    <a:pt x="0" y="0"/>
                  </a:moveTo>
                  <a:lnTo>
                    <a:pt x="0" y="9908"/>
                  </a:lnTo>
                  <a:lnTo>
                    <a:pt x="1183" y="9908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25;p64">
              <a:extLst>
                <a:ext uri="{FF2B5EF4-FFF2-40B4-BE49-F238E27FC236}">
                  <a16:creationId xmlns:a16="http://schemas.microsoft.com/office/drawing/2014/main" id="{7D1ADBBF-182C-41E6-886A-1A997639907B}"/>
                </a:ext>
              </a:extLst>
            </p:cNvPr>
            <p:cNvSpPr/>
            <p:nvPr/>
          </p:nvSpPr>
          <p:spPr>
            <a:xfrm>
              <a:off x="4291075" y="2603325"/>
              <a:ext cx="28675" cy="247725"/>
            </a:xfrm>
            <a:custGeom>
              <a:avLst/>
              <a:gdLst/>
              <a:ahLst/>
              <a:cxnLst/>
              <a:rect l="l" t="t" r="r" b="b"/>
              <a:pathLst>
                <a:path w="1147" h="9909" extrusionOk="0">
                  <a:moveTo>
                    <a:pt x="0" y="0"/>
                  </a:moveTo>
                  <a:lnTo>
                    <a:pt x="0" y="9908"/>
                  </a:lnTo>
                  <a:lnTo>
                    <a:pt x="1146" y="9908"/>
                  </a:lnTo>
                  <a:lnTo>
                    <a:pt x="11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26;p64">
              <a:extLst>
                <a:ext uri="{FF2B5EF4-FFF2-40B4-BE49-F238E27FC236}">
                  <a16:creationId xmlns:a16="http://schemas.microsoft.com/office/drawing/2014/main" id="{66EB4288-7230-4927-92A6-41B2E900B4D0}"/>
                </a:ext>
              </a:extLst>
            </p:cNvPr>
            <p:cNvSpPr/>
            <p:nvPr/>
          </p:nvSpPr>
          <p:spPr>
            <a:xfrm>
              <a:off x="4190325" y="2603325"/>
              <a:ext cx="29600" cy="247725"/>
            </a:xfrm>
            <a:custGeom>
              <a:avLst/>
              <a:gdLst/>
              <a:ahLst/>
              <a:cxnLst/>
              <a:rect l="l" t="t" r="r" b="b"/>
              <a:pathLst>
                <a:path w="1184" h="9909" extrusionOk="0">
                  <a:moveTo>
                    <a:pt x="0" y="0"/>
                  </a:moveTo>
                  <a:lnTo>
                    <a:pt x="0" y="9908"/>
                  </a:lnTo>
                  <a:lnTo>
                    <a:pt x="1183" y="9908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7;p64">
              <a:extLst>
                <a:ext uri="{FF2B5EF4-FFF2-40B4-BE49-F238E27FC236}">
                  <a16:creationId xmlns:a16="http://schemas.microsoft.com/office/drawing/2014/main" id="{C427FE44-3377-4739-A95C-D866E9AE6874}"/>
                </a:ext>
              </a:extLst>
            </p:cNvPr>
            <p:cNvSpPr/>
            <p:nvPr/>
          </p:nvSpPr>
          <p:spPr>
            <a:xfrm>
              <a:off x="4090500" y="2603325"/>
              <a:ext cx="28675" cy="247725"/>
            </a:xfrm>
            <a:custGeom>
              <a:avLst/>
              <a:gdLst/>
              <a:ahLst/>
              <a:cxnLst/>
              <a:rect l="l" t="t" r="r" b="b"/>
              <a:pathLst>
                <a:path w="1147" h="9909" extrusionOk="0">
                  <a:moveTo>
                    <a:pt x="1" y="0"/>
                  </a:moveTo>
                  <a:lnTo>
                    <a:pt x="1" y="9908"/>
                  </a:lnTo>
                  <a:lnTo>
                    <a:pt x="1147" y="9908"/>
                  </a:lnTo>
                  <a:lnTo>
                    <a:pt x="11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28;p64">
              <a:extLst>
                <a:ext uri="{FF2B5EF4-FFF2-40B4-BE49-F238E27FC236}">
                  <a16:creationId xmlns:a16="http://schemas.microsoft.com/office/drawing/2014/main" id="{A3844753-DCA8-43CD-A188-45439A729A1C}"/>
                </a:ext>
              </a:extLst>
            </p:cNvPr>
            <p:cNvSpPr/>
            <p:nvPr/>
          </p:nvSpPr>
          <p:spPr>
            <a:xfrm>
              <a:off x="4561875" y="2950850"/>
              <a:ext cx="378050" cy="36050"/>
            </a:xfrm>
            <a:custGeom>
              <a:avLst/>
              <a:gdLst/>
              <a:ahLst/>
              <a:cxnLst/>
              <a:rect l="l" t="t" r="r" b="b"/>
              <a:pathLst>
                <a:path w="15122" h="1442" extrusionOk="0">
                  <a:moveTo>
                    <a:pt x="703" y="0"/>
                  </a:moveTo>
                  <a:cubicBezTo>
                    <a:pt x="333" y="0"/>
                    <a:pt x="1" y="333"/>
                    <a:pt x="1" y="739"/>
                  </a:cubicBezTo>
                  <a:cubicBezTo>
                    <a:pt x="1" y="1109"/>
                    <a:pt x="333" y="1442"/>
                    <a:pt x="703" y="1442"/>
                  </a:cubicBezTo>
                  <a:lnTo>
                    <a:pt x="14419" y="1442"/>
                  </a:lnTo>
                  <a:cubicBezTo>
                    <a:pt x="14789" y="1442"/>
                    <a:pt x="15122" y="1109"/>
                    <a:pt x="15122" y="739"/>
                  </a:cubicBezTo>
                  <a:cubicBezTo>
                    <a:pt x="15122" y="333"/>
                    <a:pt x="14789" y="0"/>
                    <a:pt x="14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29;p64">
              <a:extLst>
                <a:ext uri="{FF2B5EF4-FFF2-40B4-BE49-F238E27FC236}">
                  <a16:creationId xmlns:a16="http://schemas.microsoft.com/office/drawing/2014/main" id="{1A03D66F-83C6-4EC7-9128-4F30F27972D7}"/>
                </a:ext>
              </a:extLst>
            </p:cNvPr>
            <p:cNvSpPr/>
            <p:nvPr/>
          </p:nvSpPr>
          <p:spPr>
            <a:xfrm>
              <a:off x="4561875" y="3063600"/>
              <a:ext cx="378050" cy="35150"/>
            </a:xfrm>
            <a:custGeom>
              <a:avLst/>
              <a:gdLst/>
              <a:ahLst/>
              <a:cxnLst/>
              <a:rect l="l" t="t" r="r" b="b"/>
              <a:pathLst>
                <a:path w="15122" h="1406" extrusionOk="0">
                  <a:moveTo>
                    <a:pt x="703" y="0"/>
                  </a:moveTo>
                  <a:cubicBezTo>
                    <a:pt x="333" y="0"/>
                    <a:pt x="1" y="296"/>
                    <a:pt x="1" y="703"/>
                  </a:cubicBezTo>
                  <a:cubicBezTo>
                    <a:pt x="1" y="1073"/>
                    <a:pt x="333" y="1405"/>
                    <a:pt x="703" y="1405"/>
                  </a:cubicBezTo>
                  <a:lnTo>
                    <a:pt x="14419" y="1405"/>
                  </a:lnTo>
                  <a:cubicBezTo>
                    <a:pt x="14789" y="1405"/>
                    <a:pt x="15122" y="1073"/>
                    <a:pt x="15122" y="703"/>
                  </a:cubicBezTo>
                  <a:cubicBezTo>
                    <a:pt x="15122" y="296"/>
                    <a:pt x="14789" y="0"/>
                    <a:pt x="14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30;p64">
              <a:extLst>
                <a:ext uri="{FF2B5EF4-FFF2-40B4-BE49-F238E27FC236}">
                  <a16:creationId xmlns:a16="http://schemas.microsoft.com/office/drawing/2014/main" id="{3C80D219-2BE2-43DB-8E56-8C5562632B5D}"/>
                </a:ext>
              </a:extLst>
            </p:cNvPr>
            <p:cNvSpPr/>
            <p:nvPr/>
          </p:nvSpPr>
          <p:spPr>
            <a:xfrm>
              <a:off x="2656050" y="3012775"/>
              <a:ext cx="159925" cy="146050"/>
            </a:xfrm>
            <a:custGeom>
              <a:avLst/>
              <a:gdLst/>
              <a:ahLst/>
              <a:cxnLst/>
              <a:rect l="l" t="t" r="r" b="b"/>
              <a:pathLst>
                <a:path w="6397" h="5842" extrusionOk="0">
                  <a:moveTo>
                    <a:pt x="3217" y="0"/>
                  </a:moveTo>
                  <a:cubicBezTo>
                    <a:pt x="1442" y="0"/>
                    <a:pt x="0" y="1331"/>
                    <a:pt x="0" y="2921"/>
                  </a:cubicBezTo>
                  <a:cubicBezTo>
                    <a:pt x="0" y="4547"/>
                    <a:pt x="1442" y="5841"/>
                    <a:pt x="3217" y="5841"/>
                  </a:cubicBezTo>
                  <a:cubicBezTo>
                    <a:pt x="4954" y="5841"/>
                    <a:pt x="6396" y="4547"/>
                    <a:pt x="6396" y="2921"/>
                  </a:cubicBezTo>
                  <a:cubicBezTo>
                    <a:pt x="6396" y="1331"/>
                    <a:pt x="4954" y="0"/>
                    <a:pt x="32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31;p64">
              <a:extLst>
                <a:ext uri="{FF2B5EF4-FFF2-40B4-BE49-F238E27FC236}">
                  <a16:creationId xmlns:a16="http://schemas.microsoft.com/office/drawing/2014/main" id="{071DA0E7-DB55-4DC1-B62F-2119A1677AB3}"/>
                </a:ext>
              </a:extLst>
            </p:cNvPr>
            <p:cNvSpPr/>
            <p:nvPr/>
          </p:nvSpPr>
          <p:spPr>
            <a:xfrm>
              <a:off x="2648650" y="3005375"/>
              <a:ext cx="174700" cy="161775"/>
            </a:xfrm>
            <a:custGeom>
              <a:avLst/>
              <a:gdLst/>
              <a:ahLst/>
              <a:cxnLst/>
              <a:rect l="l" t="t" r="r" b="b"/>
              <a:pathLst>
                <a:path w="6988" h="6471" extrusionOk="0">
                  <a:moveTo>
                    <a:pt x="3513" y="629"/>
                  </a:moveTo>
                  <a:cubicBezTo>
                    <a:pt x="4289" y="629"/>
                    <a:pt x="5028" y="925"/>
                    <a:pt x="5546" y="1368"/>
                  </a:cubicBezTo>
                  <a:cubicBezTo>
                    <a:pt x="6064" y="1849"/>
                    <a:pt x="6359" y="2514"/>
                    <a:pt x="6359" y="3217"/>
                  </a:cubicBezTo>
                  <a:cubicBezTo>
                    <a:pt x="6359" y="3919"/>
                    <a:pt x="6064" y="4585"/>
                    <a:pt x="5546" y="5065"/>
                  </a:cubicBezTo>
                  <a:cubicBezTo>
                    <a:pt x="5028" y="5546"/>
                    <a:pt x="4289" y="5842"/>
                    <a:pt x="3513" y="5842"/>
                  </a:cubicBezTo>
                  <a:cubicBezTo>
                    <a:pt x="2699" y="5842"/>
                    <a:pt x="1960" y="5546"/>
                    <a:pt x="1442" y="5065"/>
                  </a:cubicBezTo>
                  <a:cubicBezTo>
                    <a:pt x="925" y="4585"/>
                    <a:pt x="629" y="3919"/>
                    <a:pt x="629" y="3217"/>
                  </a:cubicBezTo>
                  <a:cubicBezTo>
                    <a:pt x="629" y="2514"/>
                    <a:pt x="925" y="1849"/>
                    <a:pt x="1442" y="1368"/>
                  </a:cubicBezTo>
                  <a:cubicBezTo>
                    <a:pt x="1960" y="925"/>
                    <a:pt x="2699" y="629"/>
                    <a:pt x="3513" y="629"/>
                  </a:cubicBezTo>
                  <a:close/>
                  <a:moveTo>
                    <a:pt x="3513" y="0"/>
                  </a:moveTo>
                  <a:cubicBezTo>
                    <a:pt x="2551" y="0"/>
                    <a:pt x="1664" y="333"/>
                    <a:pt x="1036" y="925"/>
                  </a:cubicBezTo>
                  <a:cubicBezTo>
                    <a:pt x="407" y="1516"/>
                    <a:pt x="0" y="2329"/>
                    <a:pt x="0" y="3217"/>
                  </a:cubicBezTo>
                  <a:cubicBezTo>
                    <a:pt x="0" y="4104"/>
                    <a:pt x="407" y="4917"/>
                    <a:pt x="1036" y="5509"/>
                  </a:cubicBezTo>
                  <a:cubicBezTo>
                    <a:pt x="1664" y="6100"/>
                    <a:pt x="2551" y="6470"/>
                    <a:pt x="3513" y="6470"/>
                  </a:cubicBezTo>
                  <a:cubicBezTo>
                    <a:pt x="4437" y="6470"/>
                    <a:pt x="5324" y="6100"/>
                    <a:pt x="5953" y="5509"/>
                  </a:cubicBezTo>
                  <a:cubicBezTo>
                    <a:pt x="6581" y="4917"/>
                    <a:pt x="6988" y="4104"/>
                    <a:pt x="6988" y="3217"/>
                  </a:cubicBezTo>
                  <a:cubicBezTo>
                    <a:pt x="6988" y="2329"/>
                    <a:pt x="6581" y="1516"/>
                    <a:pt x="5953" y="925"/>
                  </a:cubicBezTo>
                  <a:cubicBezTo>
                    <a:pt x="5324" y="333"/>
                    <a:pt x="4437" y="0"/>
                    <a:pt x="35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32;p64">
              <a:extLst>
                <a:ext uri="{FF2B5EF4-FFF2-40B4-BE49-F238E27FC236}">
                  <a16:creationId xmlns:a16="http://schemas.microsoft.com/office/drawing/2014/main" id="{1283FB33-91D8-409B-A91E-447071BC2E6C}"/>
                </a:ext>
              </a:extLst>
            </p:cNvPr>
            <p:cNvSpPr/>
            <p:nvPr/>
          </p:nvSpPr>
          <p:spPr>
            <a:xfrm>
              <a:off x="2644950" y="3225350"/>
              <a:ext cx="159000" cy="146050"/>
            </a:xfrm>
            <a:custGeom>
              <a:avLst/>
              <a:gdLst/>
              <a:ahLst/>
              <a:cxnLst/>
              <a:rect l="l" t="t" r="r" b="b"/>
              <a:pathLst>
                <a:path w="6360" h="5842" extrusionOk="0">
                  <a:moveTo>
                    <a:pt x="3180" y="0"/>
                  </a:moveTo>
                  <a:cubicBezTo>
                    <a:pt x="1405" y="0"/>
                    <a:pt x="1" y="1294"/>
                    <a:pt x="1" y="2921"/>
                  </a:cubicBezTo>
                  <a:cubicBezTo>
                    <a:pt x="1" y="4548"/>
                    <a:pt x="1405" y="5842"/>
                    <a:pt x="3180" y="5842"/>
                  </a:cubicBezTo>
                  <a:cubicBezTo>
                    <a:pt x="4918" y="5842"/>
                    <a:pt x="6360" y="4548"/>
                    <a:pt x="6360" y="2921"/>
                  </a:cubicBezTo>
                  <a:cubicBezTo>
                    <a:pt x="6360" y="1294"/>
                    <a:pt x="4918" y="0"/>
                    <a:pt x="3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33;p64">
              <a:extLst>
                <a:ext uri="{FF2B5EF4-FFF2-40B4-BE49-F238E27FC236}">
                  <a16:creationId xmlns:a16="http://schemas.microsoft.com/office/drawing/2014/main" id="{E1D157BD-4746-49A0-A82A-70F887876E64}"/>
                </a:ext>
              </a:extLst>
            </p:cNvPr>
            <p:cNvSpPr/>
            <p:nvPr/>
          </p:nvSpPr>
          <p:spPr>
            <a:xfrm>
              <a:off x="2636625" y="3217950"/>
              <a:ext cx="174725" cy="160850"/>
            </a:xfrm>
            <a:custGeom>
              <a:avLst/>
              <a:gdLst/>
              <a:ahLst/>
              <a:cxnLst/>
              <a:rect l="l" t="t" r="r" b="b"/>
              <a:pathLst>
                <a:path w="6989" h="6434" extrusionOk="0">
                  <a:moveTo>
                    <a:pt x="3513" y="592"/>
                  </a:moveTo>
                  <a:cubicBezTo>
                    <a:pt x="4289" y="592"/>
                    <a:pt x="5029" y="888"/>
                    <a:pt x="5546" y="1368"/>
                  </a:cubicBezTo>
                  <a:cubicBezTo>
                    <a:pt x="6064" y="1849"/>
                    <a:pt x="6397" y="2515"/>
                    <a:pt x="6397" y="3217"/>
                  </a:cubicBezTo>
                  <a:cubicBezTo>
                    <a:pt x="6397" y="3919"/>
                    <a:pt x="6064" y="4585"/>
                    <a:pt x="5546" y="5066"/>
                  </a:cubicBezTo>
                  <a:cubicBezTo>
                    <a:pt x="5029" y="5546"/>
                    <a:pt x="4289" y="5842"/>
                    <a:pt x="3513" y="5842"/>
                  </a:cubicBezTo>
                  <a:cubicBezTo>
                    <a:pt x="2700" y="5842"/>
                    <a:pt x="1960" y="5546"/>
                    <a:pt x="1443" y="5066"/>
                  </a:cubicBezTo>
                  <a:cubicBezTo>
                    <a:pt x="925" y="4585"/>
                    <a:pt x="629" y="3919"/>
                    <a:pt x="629" y="3217"/>
                  </a:cubicBezTo>
                  <a:cubicBezTo>
                    <a:pt x="629" y="2515"/>
                    <a:pt x="925" y="1849"/>
                    <a:pt x="1443" y="1368"/>
                  </a:cubicBezTo>
                  <a:cubicBezTo>
                    <a:pt x="1960" y="888"/>
                    <a:pt x="2700" y="592"/>
                    <a:pt x="3513" y="592"/>
                  </a:cubicBezTo>
                  <a:close/>
                  <a:moveTo>
                    <a:pt x="3513" y="1"/>
                  </a:moveTo>
                  <a:cubicBezTo>
                    <a:pt x="2552" y="1"/>
                    <a:pt x="1665" y="333"/>
                    <a:pt x="1036" y="925"/>
                  </a:cubicBezTo>
                  <a:cubicBezTo>
                    <a:pt x="408" y="1516"/>
                    <a:pt x="1" y="2330"/>
                    <a:pt x="1" y="3217"/>
                  </a:cubicBezTo>
                  <a:cubicBezTo>
                    <a:pt x="1" y="4104"/>
                    <a:pt x="408" y="4918"/>
                    <a:pt x="1036" y="5509"/>
                  </a:cubicBezTo>
                  <a:cubicBezTo>
                    <a:pt x="1665" y="6101"/>
                    <a:pt x="2552" y="6433"/>
                    <a:pt x="3513" y="6433"/>
                  </a:cubicBezTo>
                  <a:cubicBezTo>
                    <a:pt x="4474" y="6433"/>
                    <a:pt x="5325" y="6101"/>
                    <a:pt x="5953" y="5509"/>
                  </a:cubicBezTo>
                  <a:cubicBezTo>
                    <a:pt x="6582" y="4918"/>
                    <a:pt x="6988" y="4104"/>
                    <a:pt x="6988" y="3217"/>
                  </a:cubicBezTo>
                  <a:cubicBezTo>
                    <a:pt x="6988" y="2330"/>
                    <a:pt x="6582" y="1516"/>
                    <a:pt x="5953" y="925"/>
                  </a:cubicBezTo>
                  <a:cubicBezTo>
                    <a:pt x="5325" y="333"/>
                    <a:pt x="4474" y="1"/>
                    <a:pt x="3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34;p64">
              <a:extLst>
                <a:ext uri="{FF2B5EF4-FFF2-40B4-BE49-F238E27FC236}">
                  <a16:creationId xmlns:a16="http://schemas.microsoft.com/office/drawing/2014/main" id="{47757F4E-0082-4F59-87D4-A4526981E9FC}"/>
                </a:ext>
              </a:extLst>
            </p:cNvPr>
            <p:cNvSpPr/>
            <p:nvPr/>
          </p:nvSpPr>
          <p:spPr>
            <a:xfrm>
              <a:off x="2618150" y="3425000"/>
              <a:ext cx="159925" cy="146050"/>
            </a:xfrm>
            <a:custGeom>
              <a:avLst/>
              <a:gdLst/>
              <a:ahLst/>
              <a:cxnLst/>
              <a:rect l="l" t="t" r="r" b="b"/>
              <a:pathLst>
                <a:path w="6397" h="5842" extrusionOk="0">
                  <a:moveTo>
                    <a:pt x="3217" y="0"/>
                  </a:moveTo>
                  <a:cubicBezTo>
                    <a:pt x="1442" y="0"/>
                    <a:pt x="0" y="1331"/>
                    <a:pt x="0" y="2921"/>
                  </a:cubicBezTo>
                  <a:cubicBezTo>
                    <a:pt x="0" y="4547"/>
                    <a:pt x="1442" y="5841"/>
                    <a:pt x="3217" y="5841"/>
                  </a:cubicBezTo>
                  <a:cubicBezTo>
                    <a:pt x="4954" y="5841"/>
                    <a:pt x="6396" y="4547"/>
                    <a:pt x="6396" y="2921"/>
                  </a:cubicBezTo>
                  <a:cubicBezTo>
                    <a:pt x="6396" y="1331"/>
                    <a:pt x="4954" y="0"/>
                    <a:pt x="32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635;p64">
              <a:extLst>
                <a:ext uri="{FF2B5EF4-FFF2-40B4-BE49-F238E27FC236}">
                  <a16:creationId xmlns:a16="http://schemas.microsoft.com/office/drawing/2014/main" id="{6EE89762-D26F-4E6F-AE73-0F36B6400AF1}"/>
                </a:ext>
              </a:extLst>
            </p:cNvPr>
            <p:cNvSpPr/>
            <p:nvPr/>
          </p:nvSpPr>
          <p:spPr>
            <a:xfrm>
              <a:off x="2610750" y="3417600"/>
              <a:ext cx="174725" cy="160850"/>
            </a:xfrm>
            <a:custGeom>
              <a:avLst/>
              <a:gdLst/>
              <a:ahLst/>
              <a:cxnLst/>
              <a:rect l="l" t="t" r="r" b="b"/>
              <a:pathLst>
                <a:path w="6989" h="6434" extrusionOk="0">
                  <a:moveTo>
                    <a:pt x="3513" y="592"/>
                  </a:moveTo>
                  <a:cubicBezTo>
                    <a:pt x="4289" y="592"/>
                    <a:pt x="5029" y="925"/>
                    <a:pt x="5546" y="1368"/>
                  </a:cubicBezTo>
                  <a:cubicBezTo>
                    <a:pt x="6064" y="1849"/>
                    <a:pt x="6360" y="2514"/>
                    <a:pt x="6360" y="3217"/>
                  </a:cubicBezTo>
                  <a:cubicBezTo>
                    <a:pt x="6360" y="3919"/>
                    <a:pt x="6064" y="4585"/>
                    <a:pt x="5546" y="5065"/>
                  </a:cubicBezTo>
                  <a:cubicBezTo>
                    <a:pt x="5029" y="5546"/>
                    <a:pt x="4289" y="5842"/>
                    <a:pt x="3513" y="5842"/>
                  </a:cubicBezTo>
                  <a:cubicBezTo>
                    <a:pt x="2700" y="5842"/>
                    <a:pt x="1960" y="5546"/>
                    <a:pt x="1443" y="5065"/>
                  </a:cubicBezTo>
                  <a:cubicBezTo>
                    <a:pt x="925" y="4585"/>
                    <a:pt x="629" y="3919"/>
                    <a:pt x="629" y="3217"/>
                  </a:cubicBezTo>
                  <a:cubicBezTo>
                    <a:pt x="629" y="2514"/>
                    <a:pt x="925" y="1849"/>
                    <a:pt x="1443" y="1368"/>
                  </a:cubicBezTo>
                  <a:cubicBezTo>
                    <a:pt x="1960" y="925"/>
                    <a:pt x="2700" y="592"/>
                    <a:pt x="3513" y="592"/>
                  </a:cubicBezTo>
                  <a:close/>
                  <a:moveTo>
                    <a:pt x="3513" y="0"/>
                  </a:moveTo>
                  <a:cubicBezTo>
                    <a:pt x="2552" y="0"/>
                    <a:pt x="1664" y="333"/>
                    <a:pt x="1036" y="925"/>
                  </a:cubicBezTo>
                  <a:cubicBezTo>
                    <a:pt x="407" y="1516"/>
                    <a:pt x="1" y="2329"/>
                    <a:pt x="1" y="3217"/>
                  </a:cubicBezTo>
                  <a:cubicBezTo>
                    <a:pt x="1" y="4104"/>
                    <a:pt x="407" y="4917"/>
                    <a:pt x="1036" y="5509"/>
                  </a:cubicBezTo>
                  <a:cubicBezTo>
                    <a:pt x="1664" y="6100"/>
                    <a:pt x="2552" y="6433"/>
                    <a:pt x="3513" y="6433"/>
                  </a:cubicBezTo>
                  <a:cubicBezTo>
                    <a:pt x="4437" y="6433"/>
                    <a:pt x="5324" y="6100"/>
                    <a:pt x="5953" y="5509"/>
                  </a:cubicBezTo>
                  <a:cubicBezTo>
                    <a:pt x="6581" y="4917"/>
                    <a:pt x="6988" y="4104"/>
                    <a:pt x="6988" y="3217"/>
                  </a:cubicBezTo>
                  <a:cubicBezTo>
                    <a:pt x="6988" y="2329"/>
                    <a:pt x="6581" y="1516"/>
                    <a:pt x="5953" y="925"/>
                  </a:cubicBezTo>
                  <a:cubicBezTo>
                    <a:pt x="5324" y="333"/>
                    <a:pt x="4437" y="0"/>
                    <a:pt x="35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636;p64">
              <a:extLst>
                <a:ext uri="{FF2B5EF4-FFF2-40B4-BE49-F238E27FC236}">
                  <a16:creationId xmlns:a16="http://schemas.microsoft.com/office/drawing/2014/main" id="{77D32CA9-B264-49BE-B56E-CA640C166789}"/>
                </a:ext>
              </a:extLst>
            </p:cNvPr>
            <p:cNvSpPr/>
            <p:nvPr/>
          </p:nvSpPr>
          <p:spPr>
            <a:xfrm>
              <a:off x="5515725" y="3650500"/>
              <a:ext cx="855875" cy="1305100"/>
            </a:xfrm>
            <a:custGeom>
              <a:avLst/>
              <a:gdLst/>
              <a:ahLst/>
              <a:cxnLst/>
              <a:rect l="l" t="t" r="r" b="b"/>
              <a:pathLst>
                <a:path w="34235" h="52204" extrusionOk="0">
                  <a:moveTo>
                    <a:pt x="777" y="1"/>
                  </a:moveTo>
                  <a:lnTo>
                    <a:pt x="0" y="25769"/>
                  </a:lnTo>
                  <a:lnTo>
                    <a:pt x="34235" y="52204"/>
                  </a:lnTo>
                  <a:lnTo>
                    <a:pt x="34235" y="52204"/>
                  </a:lnTo>
                  <a:lnTo>
                    <a:pt x="34198" y="16527"/>
                  </a:lnTo>
                  <a:lnTo>
                    <a:pt x="7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637;p64">
              <a:extLst>
                <a:ext uri="{FF2B5EF4-FFF2-40B4-BE49-F238E27FC236}">
                  <a16:creationId xmlns:a16="http://schemas.microsoft.com/office/drawing/2014/main" id="{E9A76902-D6A3-458D-A39F-F006CAA7D500}"/>
                </a:ext>
              </a:extLst>
            </p:cNvPr>
            <p:cNvSpPr/>
            <p:nvPr/>
          </p:nvSpPr>
          <p:spPr>
            <a:xfrm>
              <a:off x="5508325" y="3642975"/>
              <a:ext cx="871600" cy="1320100"/>
            </a:xfrm>
            <a:custGeom>
              <a:avLst/>
              <a:gdLst/>
              <a:ahLst/>
              <a:cxnLst/>
              <a:rect l="l" t="t" r="r" b="b"/>
              <a:pathLst>
                <a:path w="34864" h="52804" extrusionOk="0">
                  <a:moveTo>
                    <a:pt x="1368" y="782"/>
                  </a:moveTo>
                  <a:lnTo>
                    <a:pt x="34198" y="17014"/>
                  </a:lnTo>
                  <a:lnTo>
                    <a:pt x="34235" y="51876"/>
                  </a:lnTo>
                  <a:lnTo>
                    <a:pt x="34235" y="51876"/>
                  </a:lnTo>
                  <a:lnTo>
                    <a:pt x="629" y="25923"/>
                  </a:lnTo>
                  <a:lnTo>
                    <a:pt x="1368" y="782"/>
                  </a:lnTo>
                  <a:close/>
                  <a:moveTo>
                    <a:pt x="1073" y="0"/>
                  </a:moveTo>
                  <a:cubicBezTo>
                    <a:pt x="1016" y="0"/>
                    <a:pt x="952" y="22"/>
                    <a:pt x="888" y="43"/>
                  </a:cubicBezTo>
                  <a:cubicBezTo>
                    <a:pt x="814" y="80"/>
                    <a:pt x="777" y="191"/>
                    <a:pt x="740" y="302"/>
                  </a:cubicBezTo>
                  <a:lnTo>
                    <a:pt x="0" y="26070"/>
                  </a:lnTo>
                  <a:cubicBezTo>
                    <a:pt x="0" y="26144"/>
                    <a:pt x="37" y="26255"/>
                    <a:pt x="111" y="26292"/>
                  </a:cubicBezTo>
                  <a:lnTo>
                    <a:pt x="34346" y="52726"/>
                  </a:lnTo>
                  <a:cubicBezTo>
                    <a:pt x="34415" y="52772"/>
                    <a:pt x="34483" y="52804"/>
                    <a:pt x="34552" y="52804"/>
                  </a:cubicBezTo>
                  <a:cubicBezTo>
                    <a:pt x="34594" y="52804"/>
                    <a:pt x="34637" y="52792"/>
                    <a:pt x="34679" y="52763"/>
                  </a:cubicBezTo>
                  <a:cubicBezTo>
                    <a:pt x="34790" y="52726"/>
                    <a:pt x="34864" y="52615"/>
                    <a:pt x="34864" y="52505"/>
                  </a:cubicBezTo>
                  <a:lnTo>
                    <a:pt x="34790" y="16828"/>
                  </a:lnTo>
                  <a:cubicBezTo>
                    <a:pt x="34790" y="16717"/>
                    <a:pt x="34716" y="16606"/>
                    <a:pt x="34642" y="16569"/>
                  </a:cubicBezTo>
                  <a:lnTo>
                    <a:pt x="1184" y="43"/>
                  </a:lnTo>
                  <a:cubicBezTo>
                    <a:pt x="1152" y="12"/>
                    <a:pt x="1114" y="0"/>
                    <a:pt x="10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638;p64">
              <a:extLst>
                <a:ext uri="{FF2B5EF4-FFF2-40B4-BE49-F238E27FC236}">
                  <a16:creationId xmlns:a16="http://schemas.microsoft.com/office/drawing/2014/main" id="{CF782A89-E8BF-49A4-B751-5FA9158C5ECA}"/>
                </a:ext>
              </a:extLst>
            </p:cNvPr>
            <p:cNvSpPr/>
            <p:nvPr/>
          </p:nvSpPr>
          <p:spPr>
            <a:xfrm>
              <a:off x="1200325" y="3650500"/>
              <a:ext cx="854975" cy="1305100"/>
            </a:xfrm>
            <a:custGeom>
              <a:avLst/>
              <a:gdLst/>
              <a:ahLst/>
              <a:cxnLst/>
              <a:rect l="l" t="t" r="r" b="b"/>
              <a:pathLst>
                <a:path w="34199" h="52204" extrusionOk="0">
                  <a:moveTo>
                    <a:pt x="33459" y="1"/>
                  </a:moveTo>
                  <a:lnTo>
                    <a:pt x="1" y="16527"/>
                  </a:lnTo>
                  <a:lnTo>
                    <a:pt x="1" y="52204"/>
                  </a:lnTo>
                  <a:lnTo>
                    <a:pt x="34198" y="25769"/>
                  </a:lnTo>
                  <a:lnTo>
                    <a:pt x="334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639;p64">
              <a:extLst>
                <a:ext uri="{FF2B5EF4-FFF2-40B4-BE49-F238E27FC236}">
                  <a16:creationId xmlns:a16="http://schemas.microsoft.com/office/drawing/2014/main" id="{473B85BC-43F4-4C5F-828A-C56AFA425C58}"/>
                </a:ext>
              </a:extLst>
            </p:cNvPr>
            <p:cNvSpPr/>
            <p:nvPr/>
          </p:nvSpPr>
          <p:spPr>
            <a:xfrm>
              <a:off x="1192925" y="3642975"/>
              <a:ext cx="869775" cy="1320100"/>
            </a:xfrm>
            <a:custGeom>
              <a:avLst/>
              <a:gdLst/>
              <a:ahLst/>
              <a:cxnLst/>
              <a:rect l="l" t="t" r="r" b="b"/>
              <a:pathLst>
                <a:path w="34791" h="52804" extrusionOk="0">
                  <a:moveTo>
                    <a:pt x="33459" y="782"/>
                  </a:moveTo>
                  <a:lnTo>
                    <a:pt x="34162" y="25923"/>
                  </a:lnTo>
                  <a:lnTo>
                    <a:pt x="629" y="51876"/>
                  </a:lnTo>
                  <a:lnTo>
                    <a:pt x="629" y="16995"/>
                  </a:lnTo>
                  <a:lnTo>
                    <a:pt x="629" y="16995"/>
                  </a:lnTo>
                  <a:lnTo>
                    <a:pt x="33459" y="782"/>
                  </a:lnTo>
                  <a:close/>
                  <a:moveTo>
                    <a:pt x="33718" y="0"/>
                  </a:moveTo>
                  <a:cubicBezTo>
                    <a:pt x="33676" y="0"/>
                    <a:pt x="33638" y="12"/>
                    <a:pt x="33607" y="43"/>
                  </a:cubicBezTo>
                  <a:lnTo>
                    <a:pt x="186" y="16569"/>
                  </a:lnTo>
                  <a:cubicBezTo>
                    <a:pt x="75" y="16606"/>
                    <a:pt x="1" y="16717"/>
                    <a:pt x="1" y="16828"/>
                  </a:cubicBezTo>
                  <a:lnTo>
                    <a:pt x="1" y="52505"/>
                  </a:lnTo>
                  <a:cubicBezTo>
                    <a:pt x="1" y="52615"/>
                    <a:pt x="75" y="52726"/>
                    <a:pt x="186" y="52763"/>
                  </a:cubicBezTo>
                  <a:cubicBezTo>
                    <a:pt x="228" y="52792"/>
                    <a:pt x="270" y="52804"/>
                    <a:pt x="313" y="52804"/>
                  </a:cubicBezTo>
                  <a:cubicBezTo>
                    <a:pt x="381" y="52804"/>
                    <a:pt x="450" y="52772"/>
                    <a:pt x="518" y="52726"/>
                  </a:cubicBezTo>
                  <a:lnTo>
                    <a:pt x="34679" y="26292"/>
                  </a:lnTo>
                  <a:cubicBezTo>
                    <a:pt x="34753" y="26255"/>
                    <a:pt x="34790" y="26144"/>
                    <a:pt x="34790" y="26070"/>
                  </a:cubicBezTo>
                  <a:lnTo>
                    <a:pt x="34051" y="302"/>
                  </a:lnTo>
                  <a:cubicBezTo>
                    <a:pt x="34051" y="191"/>
                    <a:pt x="33977" y="80"/>
                    <a:pt x="33903" y="43"/>
                  </a:cubicBezTo>
                  <a:cubicBezTo>
                    <a:pt x="33839" y="22"/>
                    <a:pt x="33775" y="0"/>
                    <a:pt x="33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640;p64">
              <a:extLst>
                <a:ext uri="{FF2B5EF4-FFF2-40B4-BE49-F238E27FC236}">
                  <a16:creationId xmlns:a16="http://schemas.microsoft.com/office/drawing/2014/main" id="{0301CFD0-BBB3-4FB2-ADBC-CD3216612AA9}"/>
                </a:ext>
              </a:extLst>
            </p:cNvPr>
            <p:cNvSpPr/>
            <p:nvPr/>
          </p:nvSpPr>
          <p:spPr>
            <a:xfrm>
              <a:off x="2685625" y="2486850"/>
              <a:ext cx="543475" cy="497275"/>
            </a:xfrm>
            <a:custGeom>
              <a:avLst/>
              <a:gdLst/>
              <a:ahLst/>
              <a:cxnLst/>
              <a:rect l="l" t="t" r="r" b="b"/>
              <a:pathLst>
                <a:path w="21739" h="19891" extrusionOk="0">
                  <a:moveTo>
                    <a:pt x="10870" y="1"/>
                  </a:moveTo>
                  <a:cubicBezTo>
                    <a:pt x="4880" y="1"/>
                    <a:pt x="0" y="4437"/>
                    <a:pt x="0" y="9946"/>
                  </a:cubicBezTo>
                  <a:cubicBezTo>
                    <a:pt x="0" y="15455"/>
                    <a:pt x="4880" y="19891"/>
                    <a:pt x="10870" y="19891"/>
                  </a:cubicBezTo>
                  <a:cubicBezTo>
                    <a:pt x="16859" y="19891"/>
                    <a:pt x="21739" y="15455"/>
                    <a:pt x="21739" y="9946"/>
                  </a:cubicBezTo>
                  <a:cubicBezTo>
                    <a:pt x="21739" y="4437"/>
                    <a:pt x="16859" y="1"/>
                    <a:pt x="10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641;p64">
              <a:extLst>
                <a:ext uri="{FF2B5EF4-FFF2-40B4-BE49-F238E27FC236}">
                  <a16:creationId xmlns:a16="http://schemas.microsoft.com/office/drawing/2014/main" id="{0A0DF262-6DBC-46EF-80B8-6454F1B53C3B}"/>
                </a:ext>
              </a:extLst>
            </p:cNvPr>
            <p:cNvSpPr/>
            <p:nvPr/>
          </p:nvSpPr>
          <p:spPr>
            <a:xfrm>
              <a:off x="2678225" y="2479450"/>
              <a:ext cx="558275" cy="513000"/>
            </a:xfrm>
            <a:custGeom>
              <a:avLst/>
              <a:gdLst/>
              <a:ahLst/>
              <a:cxnLst/>
              <a:rect l="l" t="t" r="r" b="b"/>
              <a:pathLst>
                <a:path w="22331" h="20520" extrusionOk="0">
                  <a:moveTo>
                    <a:pt x="11166" y="593"/>
                  </a:moveTo>
                  <a:cubicBezTo>
                    <a:pt x="14086" y="593"/>
                    <a:pt x="16711" y="1702"/>
                    <a:pt x="18634" y="3439"/>
                  </a:cubicBezTo>
                  <a:cubicBezTo>
                    <a:pt x="20519" y="5177"/>
                    <a:pt x="21702" y="7580"/>
                    <a:pt x="21702" y="10242"/>
                  </a:cubicBezTo>
                  <a:cubicBezTo>
                    <a:pt x="21702" y="12904"/>
                    <a:pt x="20519" y="15307"/>
                    <a:pt x="18634" y="17044"/>
                  </a:cubicBezTo>
                  <a:cubicBezTo>
                    <a:pt x="16711" y="18819"/>
                    <a:pt x="14086" y="19891"/>
                    <a:pt x="11166" y="19891"/>
                  </a:cubicBezTo>
                  <a:cubicBezTo>
                    <a:pt x="8245" y="19891"/>
                    <a:pt x="5583" y="18819"/>
                    <a:pt x="3698" y="17044"/>
                  </a:cubicBezTo>
                  <a:cubicBezTo>
                    <a:pt x="1775" y="15307"/>
                    <a:pt x="629" y="12904"/>
                    <a:pt x="629" y="10242"/>
                  </a:cubicBezTo>
                  <a:cubicBezTo>
                    <a:pt x="629" y="7580"/>
                    <a:pt x="1775" y="5177"/>
                    <a:pt x="3698" y="3439"/>
                  </a:cubicBezTo>
                  <a:cubicBezTo>
                    <a:pt x="5583" y="1702"/>
                    <a:pt x="8245" y="593"/>
                    <a:pt x="11166" y="593"/>
                  </a:cubicBezTo>
                  <a:close/>
                  <a:moveTo>
                    <a:pt x="11166" y="1"/>
                  </a:moveTo>
                  <a:cubicBezTo>
                    <a:pt x="8097" y="1"/>
                    <a:pt x="5287" y="1147"/>
                    <a:pt x="3291" y="2996"/>
                  </a:cubicBezTo>
                  <a:cubicBezTo>
                    <a:pt x="1258" y="4844"/>
                    <a:pt x="1" y="7395"/>
                    <a:pt x="1" y="10242"/>
                  </a:cubicBezTo>
                  <a:cubicBezTo>
                    <a:pt x="1" y="13089"/>
                    <a:pt x="1258" y="15677"/>
                    <a:pt x="3291" y="17525"/>
                  </a:cubicBezTo>
                  <a:cubicBezTo>
                    <a:pt x="5287" y="19374"/>
                    <a:pt x="8097" y="20520"/>
                    <a:pt x="11166" y="20520"/>
                  </a:cubicBezTo>
                  <a:cubicBezTo>
                    <a:pt x="14234" y="20520"/>
                    <a:pt x="17007" y="19374"/>
                    <a:pt x="19040" y="17525"/>
                  </a:cubicBezTo>
                  <a:cubicBezTo>
                    <a:pt x="21074" y="15677"/>
                    <a:pt x="22331" y="13089"/>
                    <a:pt x="22331" y="10242"/>
                  </a:cubicBezTo>
                  <a:cubicBezTo>
                    <a:pt x="22331" y="7395"/>
                    <a:pt x="21074" y="4844"/>
                    <a:pt x="19040" y="2996"/>
                  </a:cubicBezTo>
                  <a:cubicBezTo>
                    <a:pt x="17007" y="1147"/>
                    <a:pt x="14234" y="1"/>
                    <a:pt x="11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642;p64">
              <a:extLst>
                <a:ext uri="{FF2B5EF4-FFF2-40B4-BE49-F238E27FC236}">
                  <a16:creationId xmlns:a16="http://schemas.microsoft.com/office/drawing/2014/main" id="{0299F9FF-6FFF-41E1-906C-0FEA49E777E8}"/>
                </a:ext>
              </a:extLst>
            </p:cNvPr>
            <p:cNvSpPr/>
            <p:nvPr/>
          </p:nvSpPr>
          <p:spPr>
            <a:xfrm>
              <a:off x="2722600" y="2520125"/>
              <a:ext cx="469550" cy="430750"/>
            </a:xfrm>
            <a:custGeom>
              <a:avLst/>
              <a:gdLst/>
              <a:ahLst/>
              <a:cxnLst/>
              <a:rect l="l" t="t" r="r" b="b"/>
              <a:pathLst>
                <a:path w="18782" h="17230" extrusionOk="0">
                  <a:moveTo>
                    <a:pt x="9391" y="1"/>
                  </a:moveTo>
                  <a:cubicBezTo>
                    <a:pt x="4215" y="1"/>
                    <a:pt x="0" y="3846"/>
                    <a:pt x="0" y="8615"/>
                  </a:cubicBezTo>
                  <a:cubicBezTo>
                    <a:pt x="0" y="13384"/>
                    <a:pt x="4215" y="17229"/>
                    <a:pt x="9391" y="17229"/>
                  </a:cubicBezTo>
                  <a:cubicBezTo>
                    <a:pt x="14567" y="17229"/>
                    <a:pt x="18781" y="13384"/>
                    <a:pt x="18781" y="8615"/>
                  </a:cubicBezTo>
                  <a:cubicBezTo>
                    <a:pt x="18781" y="3846"/>
                    <a:pt x="14567" y="1"/>
                    <a:pt x="93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643;p64">
              <a:extLst>
                <a:ext uri="{FF2B5EF4-FFF2-40B4-BE49-F238E27FC236}">
                  <a16:creationId xmlns:a16="http://schemas.microsoft.com/office/drawing/2014/main" id="{1692AFFC-CE09-40B6-B285-17C758AD2E9D}"/>
                </a:ext>
              </a:extLst>
            </p:cNvPr>
            <p:cNvSpPr/>
            <p:nvPr/>
          </p:nvSpPr>
          <p:spPr>
            <a:xfrm>
              <a:off x="2714275" y="2512725"/>
              <a:ext cx="485250" cy="445525"/>
            </a:xfrm>
            <a:custGeom>
              <a:avLst/>
              <a:gdLst/>
              <a:ahLst/>
              <a:cxnLst/>
              <a:rect l="l" t="t" r="r" b="b"/>
              <a:pathLst>
                <a:path w="19410" h="17821" extrusionOk="0">
                  <a:moveTo>
                    <a:pt x="9724" y="592"/>
                  </a:moveTo>
                  <a:cubicBezTo>
                    <a:pt x="12238" y="592"/>
                    <a:pt x="14530" y="1554"/>
                    <a:pt x="16157" y="3069"/>
                  </a:cubicBezTo>
                  <a:cubicBezTo>
                    <a:pt x="17783" y="4548"/>
                    <a:pt x="18818" y="6619"/>
                    <a:pt x="18818" y="8911"/>
                  </a:cubicBezTo>
                  <a:cubicBezTo>
                    <a:pt x="18818" y="11203"/>
                    <a:pt x="17783" y="13273"/>
                    <a:pt x="16157" y="14789"/>
                  </a:cubicBezTo>
                  <a:cubicBezTo>
                    <a:pt x="14530" y="16305"/>
                    <a:pt x="12238" y="17229"/>
                    <a:pt x="9724" y="17229"/>
                  </a:cubicBezTo>
                  <a:cubicBezTo>
                    <a:pt x="7210" y="17229"/>
                    <a:pt x="4917" y="16305"/>
                    <a:pt x="3291" y="14789"/>
                  </a:cubicBezTo>
                  <a:cubicBezTo>
                    <a:pt x="1627" y="13273"/>
                    <a:pt x="629" y="11203"/>
                    <a:pt x="629" y="8911"/>
                  </a:cubicBezTo>
                  <a:cubicBezTo>
                    <a:pt x="629" y="6619"/>
                    <a:pt x="1627" y="4548"/>
                    <a:pt x="3291" y="3069"/>
                  </a:cubicBezTo>
                  <a:cubicBezTo>
                    <a:pt x="4917" y="1554"/>
                    <a:pt x="7210" y="592"/>
                    <a:pt x="9724" y="592"/>
                  </a:cubicBezTo>
                  <a:close/>
                  <a:moveTo>
                    <a:pt x="9724" y="1"/>
                  </a:moveTo>
                  <a:cubicBezTo>
                    <a:pt x="7062" y="1"/>
                    <a:pt x="4622" y="999"/>
                    <a:pt x="2884" y="2589"/>
                  </a:cubicBezTo>
                  <a:cubicBezTo>
                    <a:pt x="1109" y="4216"/>
                    <a:pt x="0" y="6434"/>
                    <a:pt x="0" y="8911"/>
                  </a:cubicBezTo>
                  <a:cubicBezTo>
                    <a:pt x="0" y="11388"/>
                    <a:pt x="1109" y="13606"/>
                    <a:pt x="2884" y="15233"/>
                  </a:cubicBezTo>
                  <a:cubicBezTo>
                    <a:pt x="4622" y="16860"/>
                    <a:pt x="7062" y="17821"/>
                    <a:pt x="9724" y="17821"/>
                  </a:cubicBezTo>
                  <a:cubicBezTo>
                    <a:pt x="12386" y="17821"/>
                    <a:pt x="14826" y="16860"/>
                    <a:pt x="16563" y="15233"/>
                  </a:cubicBezTo>
                  <a:cubicBezTo>
                    <a:pt x="18338" y="13606"/>
                    <a:pt x="19410" y="11388"/>
                    <a:pt x="19410" y="8911"/>
                  </a:cubicBezTo>
                  <a:cubicBezTo>
                    <a:pt x="19410" y="6434"/>
                    <a:pt x="18338" y="4216"/>
                    <a:pt x="16563" y="2589"/>
                  </a:cubicBezTo>
                  <a:cubicBezTo>
                    <a:pt x="14826" y="999"/>
                    <a:pt x="12386" y="1"/>
                    <a:pt x="97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644;p64">
              <a:extLst>
                <a:ext uri="{FF2B5EF4-FFF2-40B4-BE49-F238E27FC236}">
                  <a16:creationId xmlns:a16="http://schemas.microsoft.com/office/drawing/2014/main" id="{D7FCDA11-849C-4B23-944F-C9C1F9AFA89E}"/>
                </a:ext>
              </a:extLst>
            </p:cNvPr>
            <p:cNvSpPr/>
            <p:nvPr/>
          </p:nvSpPr>
          <p:spPr>
            <a:xfrm>
              <a:off x="2772500" y="2565425"/>
              <a:ext cx="369725" cy="340150"/>
            </a:xfrm>
            <a:custGeom>
              <a:avLst/>
              <a:gdLst/>
              <a:ahLst/>
              <a:cxnLst/>
              <a:rect l="l" t="t" r="r" b="b"/>
              <a:pathLst>
                <a:path w="14789" h="13606" extrusionOk="0">
                  <a:moveTo>
                    <a:pt x="7395" y="629"/>
                  </a:moveTo>
                  <a:cubicBezTo>
                    <a:pt x="9280" y="629"/>
                    <a:pt x="10981" y="1331"/>
                    <a:pt x="12201" y="2440"/>
                  </a:cubicBezTo>
                  <a:cubicBezTo>
                    <a:pt x="13421" y="3586"/>
                    <a:pt x="14160" y="5102"/>
                    <a:pt x="14160" y="6803"/>
                  </a:cubicBezTo>
                  <a:cubicBezTo>
                    <a:pt x="14160" y="8504"/>
                    <a:pt x="13421" y="10056"/>
                    <a:pt x="12201" y="11165"/>
                  </a:cubicBezTo>
                  <a:cubicBezTo>
                    <a:pt x="10981" y="12275"/>
                    <a:pt x="9280" y="12977"/>
                    <a:pt x="7395" y="12977"/>
                  </a:cubicBezTo>
                  <a:cubicBezTo>
                    <a:pt x="5509" y="12977"/>
                    <a:pt x="3808" y="12275"/>
                    <a:pt x="2588" y="11165"/>
                  </a:cubicBezTo>
                  <a:cubicBezTo>
                    <a:pt x="1368" y="10056"/>
                    <a:pt x="629" y="8504"/>
                    <a:pt x="629" y="6803"/>
                  </a:cubicBezTo>
                  <a:cubicBezTo>
                    <a:pt x="629" y="5102"/>
                    <a:pt x="1368" y="3586"/>
                    <a:pt x="2588" y="2440"/>
                  </a:cubicBezTo>
                  <a:cubicBezTo>
                    <a:pt x="3808" y="1331"/>
                    <a:pt x="5509" y="629"/>
                    <a:pt x="7395" y="629"/>
                  </a:cubicBezTo>
                  <a:close/>
                  <a:moveTo>
                    <a:pt x="7395" y="0"/>
                  </a:moveTo>
                  <a:cubicBezTo>
                    <a:pt x="5361" y="0"/>
                    <a:pt x="3513" y="777"/>
                    <a:pt x="2182" y="1997"/>
                  </a:cubicBezTo>
                  <a:cubicBezTo>
                    <a:pt x="851" y="3217"/>
                    <a:pt x="1" y="4917"/>
                    <a:pt x="1" y="6803"/>
                  </a:cubicBezTo>
                  <a:cubicBezTo>
                    <a:pt x="1" y="8688"/>
                    <a:pt x="851" y="10389"/>
                    <a:pt x="2182" y="11609"/>
                  </a:cubicBezTo>
                  <a:cubicBezTo>
                    <a:pt x="3513" y="12866"/>
                    <a:pt x="5361" y="13605"/>
                    <a:pt x="7395" y="13605"/>
                  </a:cubicBezTo>
                  <a:cubicBezTo>
                    <a:pt x="9428" y="13605"/>
                    <a:pt x="11277" y="12866"/>
                    <a:pt x="12607" y="11609"/>
                  </a:cubicBezTo>
                  <a:cubicBezTo>
                    <a:pt x="13938" y="10389"/>
                    <a:pt x="14789" y="8688"/>
                    <a:pt x="14789" y="6803"/>
                  </a:cubicBezTo>
                  <a:cubicBezTo>
                    <a:pt x="14789" y="4917"/>
                    <a:pt x="13938" y="3217"/>
                    <a:pt x="12607" y="1997"/>
                  </a:cubicBezTo>
                  <a:cubicBezTo>
                    <a:pt x="11277" y="777"/>
                    <a:pt x="9428" y="0"/>
                    <a:pt x="7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645;p64">
              <a:extLst>
                <a:ext uri="{FF2B5EF4-FFF2-40B4-BE49-F238E27FC236}">
                  <a16:creationId xmlns:a16="http://schemas.microsoft.com/office/drawing/2014/main" id="{B4358D74-C3C9-4C4F-9651-36B06030C4F0}"/>
                </a:ext>
              </a:extLst>
            </p:cNvPr>
            <p:cNvSpPr/>
            <p:nvPr/>
          </p:nvSpPr>
          <p:spPr>
            <a:xfrm>
              <a:off x="2850150" y="2636600"/>
              <a:ext cx="214450" cy="197800"/>
            </a:xfrm>
            <a:custGeom>
              <a:avLst/>
              <a:gdLst/>
              <a:ahLst/>
              <a:cxnLst/>
              <a:rect l="l" t="t" r="r" b="b"/>
              <a:pathLst>
                <a:path w="8578" h="7912" extrusionOk="0">
                  <a:moveTo>
                    <a:pt x="4289" y="629"/>
                  </a:moveTo>
                  <a:cubicBezTo>
                    <a:pt x="5324" y="629"/>
                    <a:pt x="6248" y="998"/>
                    <a:pt x="6914" y="1590"/>
                  </a:cubicBezTo>
                  <a:cubicBezTo>
                    <a:pt x="7579" y="2218"/>
                    <a:pt x="7949" y="3032"/>
                    <a:pt x="7949" y="3956"/>
                  </a:cubicBezTo>
                  <a:cubicBezTo>
                    <a:pt x="7949" y="4880"/>
                    <a:pt x="7579" y="5693"/>
                    <a:pt x="6914" y="6322"/>
                  </a:cubicBezTo>
                  <a:cubicBezTo>
                    <a:pt x="6248" y="6914"/>
                    <a:pt x="5324" y="7320"/>
                    <a:pt x="4289" y="7320"/>
                  </a:cubicBezTo>
                  <a:cubicBezTo>
                    <a:pt x="3253" y="7320"/>
                    <a:pt x="2329" y="6914"/>
                    <a:pt x="1664" y="6322"/>
                  </a:cubicBezTo>
                  <a:cubicBezTo>
                    <a:pt x="998" y="5693"/>
                    <a:pt x="592" y="4880"/>
                    <a:pt x="592" y="3956"/>
                  </a:cubicBezTo>
                  <a:cubicBezTo>
                    <a:pt x="592" y="3032"/>
                    <a:pt x="998" y="2218"/>
                    <a:pt x="1664" y="1590"/>
                  </a:cubicBezTo>
                  <a:cubicBezTo>
                    <a:pt x="2329" y="998"/>
                    <a:pt x="3253" y="629"/>
                    <a:pt x="4289" y="629"/>
                  </a:cubicBezTo>
                  <a:close/>
                  <a:moveTo>
                    <a:pt x="4289" y="0"/>
                  </a:moveTo>
                  <a:cubicBezTo>
                    <a:pt x="3106" y="0"/>
                    <a:pt x="2033" y="444"/>
                    <a:pt x="1257" y="1146"/>
                  </a:cubicBezTo>
                  <a:cubicBezTo>
                    <a:pt x="481" y="1849"/>
                    <a:pt x="0" y="2847"/>
                    <a:pt x="0" y="3956"/>
                  </a:cubicBezTo>
                  <a:cubicBezTo>
                    <a:pt x="0" y="5065"/>
                    <a:pt x="481" y="6063"/>
                    <a:pt x="1257" y="6766"/>
                  </a:cubicBezTo>
                  <a:cubicBezTo>
                    <a:pt x="2033" y="7505"/>
                    <a:pt x="3106" y="7912"/>
                    <a:pt x="4289" y="7912"/>
                  </a:cubicBezTo>
                  <a:cubicBezTo>
                    <a:pt x="5472" y="7912"/>
                    <a:pt x="6544" y="7505"/>
                    <a:pt x="7320" y="6766"/>
                  </a:cubicBezTo>
                  <a:cubicBezTo>
                    <a:pt x="8097" y="6063"/>
                    <a:pt x="8577" y="5065"/>
                    <a:pt x="8577" y="3956"/>
                  </a:cubicBezTo>
                  <a:cubicBezTo>
                    <a:pt x="8577" y="2847"/>
                    <a:pt x="8097" y="1849"/>
                    <a:pt x="7320" y="1146"/>
                  </a:cubicBezTo>
                  <a:cubicBezTo>
                    <a:pt x="6544" y="444"/>
                    <a:pt x="5472" y="0"/>
                    <a:pt x="42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646;p64">
              <a:extLst>
                <a:ext uri="{FF2B5EF4-FFF2-40B4-BE49-F238E27FC236}">
                  <a16:creationId xmlns:a16="http://schemas.microsoft.com/office/drawing/2014/main" id="{0AB9AFF1-85E9-4F53-93A0-49F5FF36F018}"/>
                </a:ext>
              </a:extLst>
            </p:cNvPr>
            <p:cNvSpPr/>
            <p:nvPr/>
          </p:nvSpPr>
          <p:spPr>
            <a:xfrm>
              <a:off x="2957350" y="2520125"/>
              <a:ext cx="25" cy="430750"/>
            </a:xfrm>
            <a:custGeom>
              <a:avLst/>
              <a:gdLst/>
              <a:ahLst/>
              <a:cxnLst/>
              <a:rect l="l" t="t" r="r" b="b"/>
              <a:pathLst>
                <a:path w="1" h="17230" extrusionOk="0">
                  <a:moveTo>
                    <a:pt x="1" y="1"/>
                  </a:moveTo>
                  <a:lnTo>
                    <a:pt x="1" y="17229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647;p64">
              <a:extLst>
                <a:ext uri="{FF2B5EF4-FFF2-40B4-BE49-F238E27FC236}">
                  <a16:creationId xmlns:a16="http://schemas.microsoft.com/office/drawing/2014/main" id="{82932846-7679-4A00-95A8-84020B150F82}"/>
                </a:ext>
              </a:extLst>
            </p:cNvPr>
            <p:cNvSpPr/>
            <p:nvPr/>
          </p:nvSpPr>
          <p:spPr>
            <a:xfrm>
              <a:off x="2949950" y="2512725"/>
              <a:ext cx="14825" cy="445525"/>
            </a:xfrm>
            <a:custGeom>
              <a:avLst/>
              <a:gdLst/>
              <a:ahLst/>
              <a:cxnLst/>
              <a:rect l="l" t="t" r="r" b="b"/>
              <a:pathLst>
                <a:path w="593" h="17821" extrusionOk="0">
                  <a:moveTo>
                    <a:pt x="297" y="1"/>
                  </a:moveTo>
                  <a:cubicBezTo>
                    <a:pt x="112" y="1"/>
                    <a:pt x="1" y="149"/>
                    <a:pt x="1" y="297"/>
                  </a:cubicBezTo>
                  <a:lnTo>
                    <a:pt x="1" y="17525"/>
                  </a:lnTo>
                  <a:cubicBezTo>
                    <a:pt x="1" y="17710"/>
                    <a:pt x="112" y="17821"/>
                    <a:pt x="297" y="17821"/>
                  </a:cubicBezTo>
                  <a:cubicBezTo>
                    <a:pt x="445" y="17821"/>
                    <a:pt x="592" y="17710"/>
                    <a:pt x="592" y="17525"/>
                  </a:cubicBezTo>
                  <a:lnTo>
                    <a:pt x="592" y="297"/>
                  </a:lnTo>
                  <a:cubicBezTo>
                    <a:pt x="592" y="149"/>
                    <a:pt x="445" y="1"/>
                    <a:pt x="2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648;p64">
              <a:extLst>
                <a:ext uri="{FF2B5EF4-FFF2-40B4-BE49-F238E27FC236}">
                  <a16:creationId xmlns:a16="http://schemas.microsoft.com/office/drawing/2014/main" id="{B81C588F-9E81-42C8-9895-6E8026171420}"/>
                </a:ext>
              </a:extLst>
            </p:cNvPr>
            <p:cNvSpPr/>
            <p:nvPr/>
          </p:nvSpPr>
          <p:spPr>
            <a:xfrm>
              <a:off x="2722600" y="2735475"/>
              <a:ext cx="469550" cy="25"/>
            </a:xfrm>
            <a:custGeom>
              <a:avLst/>
              <a:gdLst/>
              <a:ahLst/>
              <a:cxnLst/>
              <a:rect l="l" t="t" r="r" b="b"/>
              <a:pathLst>
                <a:path w="18782" h="1" extrusionOk="0">
                  <a:moveTo>
                    <a:pt x="0" y="1"/>
                  </a:moveTo>
                  <a:lnTo>
                    <a:pt x="18781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649;p64">
              <a:extLst>
                <a:ext uri="{FF2B5EF4-FFF2-40B4-BE49-F238E27FC236}">
                  <a16:creationId xmlns:a16="http://schemas.microsoft.com/office/drawing/2014/main" id="{96CBB852-CC35-4DFA-A35A-C791ED5DE1B0}"/>
                </a:ext>
              </a:extLst>
            </p:cNvPr>
            <p:cNvSpPr/>
            <p:nvPr/>
          </p:nvSpPr>
          <p:spPr>
            <a:xfrm>
              <a:off x="2714275" y="2728100"/>
              <a:ext cx="485250" cy="14800"/>
            </a:xfrm>
            <a:custGeom>
              <a:avLst/>
              <a:gdLst/>
              <a:ahLst/>
              <a:cxnLst/>
              <a:rect l="l" t="t" r="r" b="b"/>
              <a:pathLst>
                <a:path w="19410" h="592" extrusionOk="0">
                  <a:moveTo>
                    <a:pt x="333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19114" y="592"/>
                  </a:lnTo>
                  <a:cubicBezTo>
                    <a:pt x="19299" y="592"/>
                    <a:pt x="19410" y="481"/>
                    <a:pt x="19410" y="296"/>
                  </a:cubicBezTo>
                  <a:cubicBezTo>
                    <a:pt x="19410" y="148"/>
                    <a:pt x="19299" y="0"/>
                    <a:pt x="191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650;p64">
              <a:extLst>
                <a:ext uri="{FF2B5EF4-FFF2-40B4-BE49-F238E27FC236}">
                  <a16:creationId xmlns:a16="http://schemas.microsoft.com/office/drawing/2014/main" id="{A80BF774-0952-4F96-9C65-63F310368139}"/>
                </a:ext>
              </a:extLst>
            </p:cNvPr>
            <p:cNvSpPr/>
            <p:nvPr/>
          </p:nvSpPr>
          <p:spPr>
            <a:xfrm>
              <a:off x="1932350" y="3051575"/>
              <a:ext cx="224625" cy="411425"/>
            </a:xfrm>
            <a:custGeom>
              <a:avLst/>
              <a:gdLst/>
              <a:ahLst/>
              <a:cxnLst/>
              <a:rect l="l" t="t" r="r" b="b"/>
              <a:pathLst>
                <a:path w="8985" h="16457" extrusionOk="0">
                  <a:moveTo>
                    <a:pt x="1183" y="1"/>
                  </a:moveTo>
                  <a:cubicBezTo>
                    <a:pt x="481" y="1"/>
                    <a:pt x="0" y="740"/>
                    <a:pt x="296" y="1369"/>
                  </a:cubicBezTo>
                  <a:lnTo>
                    <a:pt x="6729" y="15861"/>
                  </a:lnTo>
                  <a:cubicBezTo>
                    <a:pt x="6866" y="16239"/>
                    <a:pt x="7226" y="16457"/>
                    <a:pt x="7632" y="16457"/>
                  </a:cubicBezTo>
                  <a:cubicBezTo>
                    <a:pt x="7663" y="16457"/>
                    <a:pt x="7695" y="16455"/>
                    <a:pt x="7727" y="16453"/>
                  </a:cubicBezTo>
                  <a:lnTo>
                    <a:pt x="7949" y="16416"/>
                  </a:lnTo>
                  <a:cubicBezTo>
                    <a:pt x="8614" y="16342"/>
                    <a:pt x="8984" y="15639"/>
                    <a:pt x="8725" y="15048"/>
                  </a:cubicBezTo>
                  <a:lnTo>
                    <a:pt x="2071" y="592"/>
                  </a:lnTo>
                  <a:cubicBezTo>
                    <a:pt x="1923" y="223"/>
                    <a:pt x="1590" y="1"/>
                    <a:pt x="1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651;p64">
              <a:extLst>
                <a:ext uri="{FF2B5EF4-FFF2-40B4-BE49-F238E27FC236}">
                  <a16:creationId xmlns:a16="http://schemas.microsoft.com/office/drawing/2014/main" id="{498436E2-D895-4B54-BDAF-147B97D3D309}"/>
                </a:ext>
              </a:extLst>
            </p:cNvPr>
            <p:cNvSpPr/>
            <p:nvPr/>
          </p:nvSpPr>
          <p:spPr>
            <a:xfrm>
              <a:off x="1929575" y="3044200"/>
              <a:ext cx="230175" cy="426100"/>
            </a:xfrm>
            <a:custGeom>
              <a:avLst/>
              <a:gdLst/>
              <a:ahLst/>
              <a:cxnLst/>
              <a:rect l="l" t="t" r="r" b="b"/>
              <a:pathLst>
                <a:path w="9207" h="17044" extrusionOk="0">
                  <a:moveTo>
                    <a:pt x="1294" y="629"/>
                  </a:moveTo>
                  <a:cubicBezTo>
                    <a:pt x="1553" y="629"/>
                    <a:pt x="1812" y="776"/>
                    <a:pt x="1923" y="998"/>
                  </a:cubicBezTo>
                  <a:lnTo>
                    <a:pt x="8541" y="15454"/>
                  </a:lnTo>
                  <a:cubicBezTo>
                    <a:pt x="8578" y="15565"/>
                    <a:pt x="8614" y="15639"/>
                    <a:pt x="8614" y="15750"/>
                  </a:cubicBezTo>
                  <a:cubicBezTo>
                    <a:pt x="8614" y="16082"/>
                    <a:pt x="8356" y="16378"/>
                    <a:pt x="8023" y="16415"/>
                  </a:cubicBezTo>
                  <a:lnTo>
                    <a:pt x="7801" y="16452"/>
                  </a:lnTo>
                  <a:lnTo>
                    <a:pt x="7727" y="16452"/>
                  </a:lnTo>
                  <a:cubicBezTo>
                    <a:pt x="7468" y="16452"/>
                    <a:pt x="7210" y="16304"/>
                    <a:pt x="7099" y="16045"/>
                  </a:cubicBezTo>
                  <a:lnTo>
                    <a:pt x="703" y="1553"/>
                  </a:lnTo>
                  <a:cubicBezTo>
                    <a:pt x="666" y="1442"/>
                    <a:pt x="629" y="1368"/>
                    <a:pt x="629" y="1294"/>
                  </a:cubicBezTo>
                  <a:cubicBezTo>
                    <a:pt x="629" y="1109"/>
                    <a:pt x="703" y="924"/>
                    <a:pt x="814" y="813"/>
                  </a:cubicBezTo>
                  <a:cubicBezTo>
                    <a:pt x="962" y="703"/>
                    <a:pt x="1109" y="629"/>
                    <a:pt x="1294" y="629"/>
                  </a:cubicBezTo>
                  <a:close/>
                  <a:moveTo>
                    <a:pt x="1294" y="0"/>
                  </a:moveTo>
                  <a:cubicBezTo>
                    <a:pt x="925" y="0"/>
                    <a:pt x="592" y="148"/>
                    <a:pt x="370" y="370"/>
                  </a:cubicBezTo>
                  <a:cubicBezTo>
                    <a:pt x="148" y="629"/>
                    <a:pt x="0" y="924"/>
                    <a:pt x="0" y="1294"/>
                  </a:cubicBezTo>
                  <a:cubicBezTo>
                    <a:pt x="0" y="1442"/>
                    <a:pt x="37" y="1627"/>
                    <a:pt x="111" y="1812"/>
                  </a:cubicBezTo>
                  <a:lnTo>
                    <a:pt x="6544" y="16304"/>
                  </a:lnTo>
                  <a:cubicBezTo>
                    <a:pt x="6766" y="16748"/>
                    <a:pt x="7210" y="17044"/>
                    <a:pt x="7727" y="17044"/>
                  </a:cubicBezTo>
                  <a:lnTo>
                    <a:pt x="7875" y="17044"/>
                  </a:lnTo>
                  <a:lnTo>
                    <a:pt x="8097" y="17007"/>
                  </a:lnTo>
                  <a:cubicBezTo>
                    <a:pt x="8762" y="16933"/>
                    <a:pt x="9206" y="16378"/>
                    <a:pt x="9206" y="15750"/>
                  </a:cubicBezTo>
                  <a:cubicBezTo>
                    <a:pt x="9206" y="15565"/>
                    <a:pt x="9169" y="15380"/>
                    <a:pt x="9095" y="15195"/>
                  </a:cubicBezTo>
                  <a:lnTo>
                    <a:pt x="2477" y="740"/>
                  </a:lnTo>
                  <a:cubicBezTo>
                    <a:pt x="2256" y="296"/>
                    <a:pt x="1812" y="0"/>
                    <a:pt x="1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652;p64">
              <a:extLst>
                <a:ext uri="{FF2B5EF4-FFF2-40B4-BE49-F238E27FC236}">
                  <a16:creationId xmlns:a16="http://schemas.microsoft.com/office/drawing/2014/main" id="{523E9BF1-DEEB-4988-B59E-D779691F0B42}"/>
                </a:ext>
              </a:extLst>
            </p:cNvPr>
            <p:cNvSpPr/>
            <p:nvPr/>
          </p:nvSpPr>
          <p:spPr>
            <a:xfrm>
              <a:off x="1860250" y="3071925"/>
              <a:ext cx="241250" cy="60100"/>
            </a:xfrm>
            <a:custGeom>
              <a:avLst/>
              <a:gdLst/>
              <a:ahLst/>
              <a:cxnLst/>
              <a:rect l="l" t="t" r="r" b="b"/>
              <a:pathLst>
                <a:path w="9650" h="2404" extrusionOk="0">
                  <a:moveTo>
                    <a:pt x="8467" y="0"/>
                  </a:moveTo>
                  <a:lnTo>
                    <a:pt x="1184" y="74"/>
                  </a:lnTo>
                  <a:cubicBezTo>
                    <a:pt x="555" y="74"/>
                    <a:pt x="1" y="592"/>
                    <a:pt x="1" y="1257"/>
                  </a:cubicBezTo>
                  <a:cubicBezTo>
                    <a:pt x="1" y="1886"/>
                    <a:pt x="555" y="2403"/>
                    <a:pt x="1184" y="2403"/>
                  </a:cubicBezTo>
                  <a:lnTo>
                    <a:pt x="8504" y="2366"/>
                  </a:lnTo>
                  <a:lnTo>
                    <a:pt x="8541" y="2366"/>
                  </a:lnTo>
                  <a:cubicBezTo>
                    <a:pt x="9169" y="2329"/>
                    <a:pt x="9650" y="1812"/>
                    <a:pt x="9650" y="1183"/>
                  </a:cubicBezTo>
                  <a:cubicBezTo>
                    <a:pt x="9650" y="518"/>
                    <a:pt x="9132" y="0"/>
                    <a:pt x="84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653;p64">
              <a:extLst>
                <a:ext uri="{FF2B5EF4-FFF2-40B4-BE49-F238E27FC236}">
                  <a16:creationId xmlns:a16="http://schemas.microsoft.com/office/drawing/2014/main" id="{5DF35DF5-3521-49BC-BEF5-9AA8C18201E0}"/>
                </a:ext>
              </a:extLst>
            </p:cNvPr>
            <p:cNvSpPr/>
            <p:nvPr/>
          </p:nvSpPr>
          <p:spPr>
            <a:xfrm>
              <a:off x="1852850" y="3064525"/>
              <a:ext cx="256050" cy="74900"/>
            </a:xfrm>
            <a:custGeom>
              <a:avLst/>
              <a:gdLst/>
              <a:ahLst/>
              <a:cxnLst/>
              <a:rect l="l" t="t" r="r" b="b"/>
              <a:pathLst>
                <a:path w="10242" h="2996" extrusionOk="0">
                  <a:moveTo>
                    <a:pt x="8763" y="629"/>
                  </a:moveTo>
                  <a:cubicBezTo>
                    <a:pt x="9243" y="629"/>
                    <a:pt x="9650" y="999"/>
                    <a:pt x="9650" y="1479"/>
                  </a:cubicBezTo>
                  <a:cubicBezTo>
                    <a:pt x="9650" y="1960"/>
                    <a:pt x="9280" y="2330"/>
                    <a:pt x="8837" y="2330"/>
                  </a:cubicBezTo>
                  <a:lnTo>
                    <a:pt x="8763" y="2367"/>
                  </a:lnTo>
                  <a:lnTo>
                    <a:pt x="1480" y="2404"/>
                  </a:lnTo>
                  <a:cubicBezTo>
                    <a:pt x="999" y="2404"/>
                    <a:pt x="629" y="1997"/>
                    <a:pt x="629" y="1516"/>
                  </a:cubicBezTo>
                  <a:cubicBezTo>
                    <a:pt x="629" y="1294"/>
                    <a:pt x="703" y="1073"/>
                    <a:pt x="888" y="925"/>
                  </a:cubicBezTo>
                  <a:cubicBezTo>
                    <a:pt x="1036" y="777"/>
                    <a:pt x="1258" y="666"/>
                    <a:pt x="1480" y="666"/>
                  </a:cubicBezTo>
                  <a:lnTo>
                    <a:pt x="8763" y="629"/>
                  </a:lnTo>
                  <a:close/>
                  <a:moveTo>
                    <a:pt x="8763" y="0"/>
                  </a:moveTo>
                  <a:lnTo>
                    <a:pt x="1480" y="37"/>
                  </a:lnTo>
                  <a:cubicBezTo>
                    <a:pt x="666" y="37"/>
                    <a:pt x="1" y="703"/>
                    <a:pt x="1" y="1516"/>
                  </a:cubicBezTo>
                  <a:lnTo>
                    <a:pt x="1" y="1553"/>
                  </a:lnTo>
                  <a:cubicBezTo>
                    <a:pt x="1" y="2367"/>
                    <a:pt x="666" y="2995"/>
                    <a:pt x="1480" y="2995"/>
                  </a:cubicBezTo>
                  <a:lnTo>
                    <a:pt x="8800" y="2958"/>
                  </a:lnTo>
                  <a:lnTo>
                    <a:pt x="8837" y="2958"/>
                  </a:lnTo>
                  <a:cubicBezTo>
                    <a:pt x="9650" y="2921"/>
                    <a:pt x="10242" y="2293"/>
                    <a:pt x="10242" y="1479"/>
                  </a:cubicBezTo>
                  <a:cubicBezTo>
                    <a:pt x="10242" y="666"/>
                    <a:pt x="9576" y="0"/>
                    <a:pt x="87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654;p64">
              <a:extLst>
                <a:ext uri="{FF2B5EF4-FFF2-40B4-BE49-F238E27FC236}">
                  <a16:creationId xmlns:a16="http://schemas.microsoft.com/office/drawing/2014/main" id="{6B152FD2-ADB7-4FF5-A0F3-38E5C4B3ED13}"/>
                </a:ext>
              </a:extLst>
            </p:cNvPr>
            <p:cNvSpPr/>
            <p:nvPr/>
          </p:nvSpPr>
          <p:spPr>
            <a:xfrm>
              <a:off x="2226250" y="3045125"/>
              <a:ext cx="224625" cy="411425"/>
            </a:xfrm>
            <a:custGeom>
              <a:avLst/>
              <a:gdLst/>
              <a:ahLst/>
              <a:cxnLst/>
              <a:rect l="l" t="t" r="r" b="b"/>
              <a:pathLst>
                <a:path w="8985" h="16457" extrusionOk="0">
                  <a:moveTo>
                    <a:pt x="1184" y="0"/>
                  </a:moveTo>
                  <a:cubicBezTo>
                    <a:pt x="482" y="0"/>
                    <a:pt x="1" y="739"/>
                    <a:pt x="297" y="1368"/>
                  </a:cubicBezTo>
                  <a:lnTo>
                    <a:pt x="6730" y="15860"/>
                  </a:lnTo>
                  <a:cubicBezTo>
                    <a:pt x="6867" y="16238"/>
                    <a:pt x="7227" y="16456"/>
                    <a:pt x="7632" y="16456"/>
                  </a:cubicBezTo>
                  <a:cubicBezTo>
                    <a:pt x="7664" y="16456"/>
                    <a:pt x="7696" y="16455"/>
                    <a:pt x="7728" y="16452"/>
                  </a:cubicBezTo>
                  <a:lnTo>
                    <a:pt x="7950" y="16415"/>
                  </a:lnTo>
                  <a:cubicBezTo>
                    <a:pt x="8615" y="16341"/>
                    <a:pt x="8985" y="15639"/>
                    <a:pt x="8726" y="15047"/>
                  </a:cubicBezTo>
                  <a:lnTo>
                    <a:pt x="2071" y="592"/>
                  </a:lnTo>
                  <a:cubicBezTo>
                    <a:pt x="1923" y="222"/>
                    <a:pt x="1591" y="0"/>
                    <a:pt x="1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655;p64">
              <a:extLst>
                <a:ext uri="{FF2B5EF4-FFF2-40B4-BE49-F238E27FC236}">
                  <a16:creationId xmlns:a16="http://schemas.microsoft.com/office/drawing/2014/main" id="{3D8F16CD-FA0D-436E-99ED-05A21FA3DEE6}"/>
                </a:ext>
              </a:extLst>
            </p:cNvPr>
            <p:cNvSpPr/>
            <p:nvPr/>
          </p:nvSpPr>
          <p:spPr>
            <a:xfrm>
              <a:off x="2224400" y="3037725"/>
              <a:ext cx="230175" cy="426100"/>
            </a:xfrm>
            <a:custGeom>
              <a:avLst/>
              <a:gdLst/>
              <a:ahLst/>
              <a:cxnLst/>
              <a:rect l="l" t="t" r="r" b="b"/>
              <a:pathLst>
                <a:path w="9207" h="17044" extrusionOk="0">
                  <a:moveTo>
                    <a:pt x="1258" y="629"/>
                  </a:moveTo>
                  <a:cubicBezTo>
                    <a:pt x="1517" y="629"/>
                    <a:pt x="1776" y="777"/>
                    <a:pt x="1886" y="999"/>
                  </a:cubicBezTo>
                  <a:lnTo>
                    <a:pt x="8504" y="15491"/>
                  </a:lnTo>
                  <a:cubicBezTo>
                    <a:pt x="8541" y="15565"/>
                    <a:pt x="8578" y="15676"/>
                    <a:pt x="8578" y="15750"/>
                  </a:cubicBezTo>
                  <a:cubicBezTo>
                    <a:pt x="8578" y="16083"/>
                    <a:pt x="8319" y="16378"/>
                    <a:pt x="7987" y="16415"/>
                  </a:cubicBezTo>
                  <a:lnTo>
                    <a:pt x="7765" y="16452"/>
                  </a:lnTo>
                  <a:lnTo>
                    <a:pt x="7691" y="16452"/>
                  </a:lnTo>
                  <a:cubicBezTo>
                    <a:pt x="7432" y="16452"/>
                    <a:pt x="7173" y="16304"/>
                    <a:pt x="7062" y="16046"/>
                  </a:cubicBezTo>
                  <a:lnTo>
                    <a:pt x="666" y="1553"/>
                  </a:lnTo>
                  <a:cubicBezTo>
                    <a:pt x="629" y="1442"/>
                    <a:pt x="592" y="1368"/>
                    <a:pt x="592" y="1294"/>
                  </a:cubicBezTo>
                  <a:cubicBezTo>
                    <a:pt x="592" y="1109"/>
                    <a:pt x="666" y="925"/>
                    <a:pt x="777" y="814"/>
                  </a:cubicBezTo>
                  <a:cubicBezTo>
                    <a:pt x="925" y="703"/>
                    <a:pt x="1073" y="629"/>
                    <a:pt x="1258" y="629"/>
                  </a:cubicBezTo>
                  <a:close/>
                  <a:moveTo>
                    <a:pt x="1258" y="0"/>
                  </a:moveTo>
                  <a:cubicBezTo>
                    <a:pt x="888" y="0"/>
                    <a:pt x="592" y="148"/>
                    <a:pt x="334" y="370"/>
                  </a:cubicBezTo>
                  <a:cubicBezTo>
                    <a:pt x="112" y="629"/>
                    <a:pt x="1" y="925"/>
                    <a:pt x="1" y="1294"/>
                  </a:cubicBezTo>
                  <a:cubicBezTo>
                    <a:pt x="1" y="1442"/>
                    <a:pt x="1" y="1627"/>
                    <a:pt x="112" y="1812"/>
                  </a:cubicBezTo>
                  <a:lnTo>
                    <a:pt x="6508" y="16304"/>
                  </a:lnTo>
                  <a:cubicBezTo>
                    <a:pt x="6730" y="16748"/>
                    <a:pt x="7173" y="17044"/>
                    <a:pt x="7691" y="17044"/>
                  </a:cubicBezTo>
                  <a:lnTo>
                    <a:pt x="8061" y="17044"/>
                  </a:lnTo>
                  <a:cubicBezTo>
                    <a:pt x="8726" y="16933"/>
                    <a:pt x="9207" y="16378"/>
                    <a:pt x="9207" y="15750"/>
                  </a:cubicBezTo>
                  <a:cubicBezTo>
                    <a:pt x="9207" y="15565"/>
                    <a:pt x="9170" y="15380"/>
                    <a:pt x="9059" y="15232"/>
                  </a:cubicBezTo>
                  <a:lnTo>
                    <a:pt x="2441" y="740"/>
                  </a:lnTo>
                  <a:cubicBezTo>
                    <a:pt x="2219" y="296"/>
                    <a:pt x="1776" y="0"/>
                    <a:pt x="12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656;p64">
              <a:extLst>
                <a:ext uri="{FF2B5EF4-FFF2-40B4-BE49-F238E27FC236}">
                  <a16:creationId xmlns:a16="http://schemas.microsoft.com/office/drawing/2014/main" id="{210F4A5D-7B3D-481E-926A-1167A0EC6252}"/>
                </a:ext>
              </a:extLst>
            </p:cNvPr>
            <p:cNvSpPr/>
            <p:nvPr/>
          </p:nvSpPr>
          <p:spPr>
            <a:xfrm>
              <a:off x="2154175" y="3065450"/>
              <a:ext cx="241250" cy="60100"/>
            </a:xfrm>
            <a:custGeom>
              <a:avLst/>
              <a:gdLst/>
              <a:ahLst/>
              <a:cxnLst/>
              <a:rect l="l" t="t" r="r" b="b"/>
              <a:pathLst>
                <a:path w="9650" h="2404" extrusionOk="0">
                  <a:moveTo>
                    <a:pt x="8466" y="0"/>
                  </a:moveTo>
                  <a:lnTo>
                    <a:pt x="1183" y="74"/>
                  </a:lnTo>
                  <a:cubicBezTo>
                    <a:pt x="555" y="74"/>
                    <a:pt x="0" y="592"/>
                    <a:pt x="0" y="1257"/>
                  </a:cubicBezTo>
                  <a:cubicBezTo>
                    <a:pt x="37" y="1886"/>
                    <a:pt x="555" y="2404"/>
                    <a:pt x="1183" y="2404"/>
                  </a:cubicBezTo>
                  <a:lnTo>
                    <a:pt x="8503" y="2367"/>
                  </a:lnTo>
                  <a:lnTo>
                    <a:pt x="8540" y="2367"/>
                  </a:lnTo>
                  <a:cubicBezTo>
                    <a:pt x="9169" y="2330"/>
                    <a:pt x="9650" y="1812"/>
                    <a:pt x="9650" y="1183"/>
                  </a:cubicBezTo>
                  <a:cubicBezTo>
                    <a:pt x="9650" y="518"/>
                    <a:pt x="9132" y="0"/>
                    <a:pt x="84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657;p64">
              <a:extLst>
                <a:ext uri="{FF2B5EF4-FFF2-40B4-BE49-F238E27FC236}">
                  <a16:creationId xmlns:a16="http://schemas.microsoft.com/office/drawing/2014/main" id="{B07C41AE-9637-4EE1-BE1C-B3F987E1630F}"/>
                </a:ext>
              </a:extLst>
            </p:cNvPr>
            <p:cNvSpPr/>
            <p:nvPr/>
          </p:nvSpPr>
          <p:spPr>
            <a:xfrm>
              <a:off x="2146775" y="3058050"/>
              <a:ext cx="256050" cy="75825"/>
            </a:xfrm>
            <a:custGeom>
              <a:avLst/>
              <a:gdLst/>
              <a:ahLst/>
              <a:cxnLst/>
              <a:rect l="l" t="t" r="r" b="b"/>
              <a:pathLst>
                <a:path w="10242" h="3033" extrusionOk="0">
                  <a:moveTo>
                    <a:pt x="8762" y="629"/>
                  </a:moveTo>
                  <a:cubicBezTo>
                    <a:pt x="9243" y="629"/>
                    <a:pt x="9650" y="999"/>
                    <a:pt x="9650" y="1479"/>
                  </a:cubicBezTo>
                  <a:cubicBezTo>
                    <a:pt x="9650" y="1960"/>
                    <a:pt x="9280" y="2330"/>
                    <a:pt x="8836" y="2367"/>
                  </a:cubicBezTo>
                  <a:lnTo>
                    <a:pt x="8762" y="2367"/>
                  </a:lnTo>
                  <a:lnTo>
                    <a:pt x="1479" y="2404"/>
                  </a:lnTo>
                  <a:cubicBezTo>
                    <a:pt x="999" y="2404"/>
                    <a:pt x="629" y="1997"/>
                    <a:pt x="629" y="1553"/>
                  </a:cubicBezTo>
                  <a:lnTo>
                    <a:pt x="629" y="1516"/>
                  </a:lnTo>
                  <a:cubicBezTo>
                    <a:pt x="629" y="1295"/>
                    <a:pt x="703" y="1073"/>
                    <a:pt x="888" y="925"/>
                  </a:cubicBezTo>
                  <a:cubicBezTo>
                    <a:pt x="1036" y="777"/>
                    <a:pt x="1257" y="666"/>
                    <a:pt x="1479" y="666"/>
                  </a:cubicBezTo>
                  <a:lnTo>
                    <a:pt x="8762" y="629"/>
                  </a:lnTo>
                  <a:close/>
                  <a:moveTo>
                    <a:pt x="8762" y="1"/>
                  </a:moveTo>
                  <a:lnTo>
                    <a:pt x="1479" y="38"/>
                  </a:lnTo>
                  <a:cubicBezTo>
                    <a:pt x="666" y="38"/>
                    <a:pt x="0" y="703"/>
                    <a:pt x="0" y="1516"/>
                  </a:cubicBezTo>
                  <a:lnTo>
                    <a:pt x="0" y="1553"/>
                  </a:lnTo>
                  <a:cubicBezTo>
                    <a:pt x="0" y="2367"/>
                    <a:pt x="666" y="3032"/>
                    <a:pt x="1479" y="3032"/>
                  </a:cubicBezTo>
                  <a:lnTo>
                    <a:pt x="8799" y="2958"/>
                  </a:lnTo>
                  <a:lnTo>
                    <a:pt x="8836" y="2958"/>
                  </a:lnTo>
                  <a:cubicBezTo>
                    <a:pt x="9650" y="2921"/>
                    <a:pt x="10241" y="2293"/>
                    <a:pt x="10241" y="1479"/>
                  </a:cubicBezTo>
                  <a:cubicBezTo>
                    <a:pt x="10241" y="666"/>
                    <a:pt x="9576" y="1"/>
                    <a:pt x="87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658;p64">
              <a:extLst>
                <a:ext uri="{FF2B5EF4-FFF2-40B4-BE49-F238E27FC236}">
                  <a16:creationId xmlns:a16="http://schemas.microsoft.com/office/drawing/2014/main" id="{F1333294-B7F6-48C5-AA80-6FF595AA5D50}"/>
                </a:ext>
              </a:extLst>
            </p:cNvPr>
            <p:cNvSpPr/>
            <p:nvPr/>
          </p:nvSpPr>
          <p:spPr>
            <a:xfrm>
              <a:off x="6411325" y="2750350"/>
              <a:ext cx="307800" cy="342775"/>
            </a:xfrm>
            <a:custGeom>
              <a:avLst/>
              <a:gdLst/>
              <a:ahLst/>
              <a:cxnLst/>
              <a:rect l="l" t="t" r="r" b="b"/>
              <a:pathLst>
                <a:path w="12312" h="13711" extrusionOk="0">
                  <a:moveTo>
                    <a:pt x="7907" y="0"/>
                  </a:moveTo>
                  <a:cubicBezTo>
                    <a:pt x="5765" y="0"/>
                    <a:pt x="3291" y="1801"/>
                    <a:pt x="1849" y="4656"/>
                  </a:cubicBezTo>
                  <a:cubicBezTo>
                    <a:pt x="1" y="8242"/>
                    <a:pt x="481" y="12124"/>
                    <a:pt x="2884" y="13344"/>
                  </a:cubicBezTo>
                  <a:cubicBezTo>
                    <a:pt x="3367" y="13593"/>
                    <a:pt x="3894" y="13711"/>
                    <a:pt x="4443" y="13711"/>
                  </a:cubicBezTo>
                  <a:cubicBezTo>
                    <a:pt x="6585" y="13711"/>
                    <a:pt x="9058" y="11910"/>
                    <a:pt x="10500" y="9055"/>
                  </a:cubicBezTo>
                  <a:cubicBezTo>
                    <a:pt x="12312" y="5469"/>
                    <a:pt x="11868" y="1587"/>
                    <a:pt x="9465" y="367"/>
                  </a:cubicBezTo>
                  <a:cubicBezTo>
                    <a:pt x="8983" y="118"/>
                    <a:pt x="8456" y="0"/>
                    <a:pt x="79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659;p64">
              <a:extLst>
                <a:ext uri="{FF2B5EF4-FFF2-40B4-BE49-F238E27FC236}">
                  <a16:creationId xmlns:a16="http://schemas.microsoft.com/office/drawing/2014/main" id="{1657DDD2-B4C3-4402-A171-B429C7E780FE}"/>
                </a:ext>
              </a:extLst>
            </p:cNvPr>
            <p:cNvSpPr/>
            <p:nvPr/>
          </p:nvSpPr>
          <p:spPr>
            <a:xfrm>
              <a:off x="6421500" y="2742875"/>
              <a:ext cx="288400" cy="358650"/>
            </a:xfrm>
            <a:custGeom>
              <a:avLst/>
              <a:gdLst/>
              <a:ahLst/>
              <a:cxnLst/>
              <a:rect l="l" t="t" r="r" b="b"/>
              <a:pathLst>
                <a:path w="11536" h="14346" extrusionOk="0">
                  <a:moveTo>
                    <a:pt x="7505" y="592"/>
                  </a:moveTo>
                  <a:cubicBezTo>
                    <a:pt x="8023" y="592"/>
                    <a:pt x="8467" y="703"/>
                    <a:pt x="8910" y="925"/>
                  </a:cubicBezTo>
                  <a:cubicBezTo>
                    <a:pt x="9576" y="1258"/>
                    <a:pt x="10056" y="1775"/>
                    <a:pt x="10389" y="2478"/>
                  </a:cubicBezTo>
                  <a:cubicBezTo>
                    <a:pt x="10722" y="3180"/>
                    <a:pt x="10907" y="4030"/>
                    <a:pt x="10907" y="4992"/>
                  </a:cubicBezTo>
                  <a:cubicBezTo>
                    <a:pt x="10907" y="6286"/>
                    <a:pt x="10537" y="7764"/>
                    <a:pt x="9835" y="9206"/>
                  </a:cubicBezTo>
                  <a:cubicBezTo>
                    <a:pt x="8393" y="12016"/>
                    <a:pt x="5990" y="13717"/>
                    <a:pt x="4030" y="13717"/>
                  </a:cubicBezTo>
                  <a:cubicBezTo>
                    <a:pt x="3513" y="13717"/>
                    <a:pt x="3032" y="13606"/>
                    <a:pt x="2588" y="13384"/>
                  </a:cubicBezTo>
                  <a:cubicBezTo>
                    <a:pt x="1960" y="13051"/>
                    <a:pt x="1479" y="12534"/>
                    <a:pt x="1147" y="11831"/>
                  </a:cubicBezTo>
                  <a:cubicBezTo>
                    <a:pt x="814" y="11129"/>
                    <a:pt x="629" y="10278"/>
                    <a:pt x="629" y="9354"/>
                  </a:cubicBezTo>
                  <a:cubicBezTo>
                    <a:pt x="629" y="8023"/>
                    <a:pt x="962" y="6544"/>
                    <a:pt x="1701" y="5103"/>
                  </a:cubicBezTo>
                  <a:cubicBezTo>
                    <a:pt x="3106" y="2293"/>
                    <a:pt x="5509" y="592"/>
                    <a:pt x="7505" y="592"/>
                  </a:cubicBezTo>
                  <a:close/>
                  <a:moveTo>
                    <a:pt x="7505" y="1"/>
                  </a:moveTo>
                  <a:cubicBezTo>
                    <a:pt x="5176" y="1"/>
                    <a:pt x="2662" y="1886"/>
                    <a:pt x="1147" y="4807"/>
                  </a:cubicBezTo>
                  <a:cubicBezTo>
                    <a:pt x="370" y="6323"/>
                    <a:pt x="0" y="7912"/>
                    <a:pt x="0" y="9354"/>
                  </a:cubicBezTo>
                  <a:cubicBezTo>
                    <a:pt x="0" y="10352"/>
                    <a:pt x="185" y="11314"/>
                    <a:pt x="592" y="12090"/>
                  </a:cubicBezTo>
                  <a:cubicBezTo>
                    <a:pt x="962" y="12903"/>
                    <a:pt x="1553" y="13532"/>
                    <a:pt x="2330" y="13939"/>
                  </a:cubicBezTo>
                  <a:cubicBezTo>
                    <a:pt x="2847" y="14197"/>
                    <a:pt x="3439" y="14345"/>
                    <a:pt x="4030" y="14345"/>
                  </a:cubicBezTo>
                  <a:cubicBezTo>
                    <a:pt x="6359" y="14308"/>
                    <a:pt x="8873" y="12423"/>
                    <a:pt x="10352" y="9502"/>
                  </a:cubicBezTo>
                  <a:cubicBezTo>
                    <a:pt x="11129" y="7986"/>
                    <a:pt x="11535" y="6397"/>
                    <a:pt x="11535" y="4992"/>
                  </a:cubicBezTo>
                  <a:cubicBezTo>
                    <a:pt x="11535" y="3957"/>
                    <a:pt x="11313" y="2995"/>
                    <a:pt x="10944" y="2219"/>
                  </a:cubicBezTo>
                  <a:cubicBezTo>
                    <a:pt x="10574" y="1406"/>
                    <a:pt x="9982" y="777"/>
                    <a:pt x="9206" y="370"/>
                  </a:cubicBezTo>
                  <a:cubicBezTo>
                    <a:pt x="8689" y="112"/>
                    <a:pt x="8097" y="1"/>
                    <a:pt x="75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660;p64">
              <a:extLst>
                <a:ext uri="{FF2B5EF4-FFF2-40B4-BE49-F238E27FC236}">
                  <a16:creationId xmlns:a16="http://schemas.microsoft.com/office/drawing/2014/main" id="{254F5DC1-BEC4-4F5F-BB90-537831435EB6}"/>
                </a:ext>
              </a:extLst>
            </p:cNvPr>
            <p:cNvSpPr/>
            <p:nvPr/>
          </p:nvSpPr>
          <p:spPr>
            <a:xfrm>
              <a:off x="6367900" y="2718725"/>
              <a:ext cx="380800" cy="356000"/>
            </a:xfrm>
            <a:custGeom>
              <a:avLst/>
              <a:gdLst/>
              <a:ahLst/>
              <a:cxnLst/>
              <a:rect l="l" t="t" r="r" b="b"/>
              <a:pathLst>
                <a:path w="15232" h="14240" extrusionOk="0">
                  <a:moveTo>
                    <a:pt x="13049" y="0"/>
                  </a:moveTo>
                  <a:cubicBezTo>
                    <a:pt x="12563" y="0"/>
                    <a:pt x="12075" y="185"/>
                    <a:pt x="11683" y="560"/>
                  </a:cubicBezTo>
                  <a:lnTo>
                    <a:pt x="850" y="10838"/>
                  </a:lnTo>
                  <a:cubicBezTo>
                    <a:pt x="37" y="11577"/>
                    <a:pt x="0" y="12834"/>
                    <a:pt x="777" y="13611"/>
                  </a:cubicBezTo>
                  <a:cubicBezTo>
                    <a:pt x="1146" y="14017"/>
                    <a:pt x="1664" y="14239"/>
                    <a:pt x="2181" y="14239"/>
                  </a:cubicBezTo>
                  <a:cubicBezTo>
                    <a:pt x="2662" y="14239"/>
                    <a:pt x="3180" y="14054"/>
                    <a:pt x="3549" y="13685"/>
                  </a:cubicBezTo>
                  <a:lnTo>
                    <a:pt x="14419" y="3407"/>
                  </a:lnTo>
                  <a:cubicBezTo>
                    <a:pt x="15195" y="2667"/>
                    <a:pt x="15232" y="1410"/>
                    <a:pt x="14493" y="634"/>
                  </a:cubicBezTo>
                  <a:cubicBezTo>
                    <a:pt x="14091" y="213"/>
                    <a:pt x="13570" y="0"/>
                    <a:pt x="130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661;p64">
              <a:extLst>
                <a:ext uri="{FF2B5EF4-FFF2-40B4-BE49-F238E27FC236}">
                  <a16:creationId xmlns:a16="http://schemas.microsoft.com/office/drawing/2014/main" id="{62728987-5C8D-4F25-AE90-BA38820B07B5}"/>
                </a:ext>
              </a:extLst>
            </p:cNvPr>
            <p:cNvSpPr/>
            <p:nvPr/>
          </p:nvSpPr>
          <p:spPr>
            <a:xfrm>
              <a:off x="6007425" y="2810625"/>
              <a:ext cx="244025" cy="272225"/>
            </a:xfrm>
            <a:custGeom>
              <a:avLst/>
              <a:gdLst/>
              <a:ahLst/>
              <a:cxnLst/>
              <a:rect l="l" t="t" r="r" b="b"/>
              <a:pathLst>
                <a:path w="9761" h="10889" extrusionOk="0">
                  <a:moveTo>
                    <a:pt x="6283" y="0"/>
                  </a:moveTo>
                  <a:cubicBezTo>
                    <a:pt x="4573" y="0"/>
                    <a:pt x="2595" y="1449"/>
                    <a:pt x="1442" y="3724"/>
                  </a:cubicBezTo>
                  <a:cubicBezTo>
                    <a:pt x="1" y="6533"/>
                    <a:pt x="370" y="9639"/>
                    <a:pt x="2256" y="10600"/>
                  </a:cubicBezTo>
                  <a:cubicBezTo>
                    <a:pt x="2647" y="10796"/>
                    <a:pt x="3071" y="10889"/>
                    <a:pt x="3510" y="10889"/>
                  </a:cubicBezTo>
                  <a:cubicBezTo>
                    <a:pt x="5225" y="10889"/>
                    <a:pt x="7171" y="9466"/>
                    <a:pt x="8319" y="7199"/>
                  </a:cubicBezTo>
                  <a:cubicBezTo>
                    <a:pt x="9761" y="4352"/>
                    <a:pt x="9391" y="1247"/>
                    <a:pt x="7506" y="285"/>
                  </a:cubicBezTo>
                  <a:cubicBezTo>
                    <a:pt x="7127" y="92"/>
                    <a:pt x="6713" y="0"/>
                    <a:pt x="62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662;p64">
              <a:extLst>
                <a:ext uri="{FF2B5EF4-FFF2-40B4-BE49-F238E27FC236}">
                  <a16:creationId xmlns:a16="http://schemas.microsoft.com/office/drawing/2014/main" id="{EC9CEBB9-E2F5-417F-8F96-677C20C45F3A}"/>
                </a:ext>
              </a:extLst>
            </p:cNvPr>
            <p:cNvSpPr/>
            <p:nvPr/>
          </p:nvSpPr>
          <p:spPr>
            <a:xfrm>
              <a:off x="6013900" y="2802950"/>
              <a:ext cx="231100" cy="287475"/>
            </a:xfrm>
            <a:custGeom>
              <a:avLst/>
              <a:gdLst/>
              <a:ahLst/>
              <a:cxnLst/>
              <a:rect l="l" t="t" r="r" b="b"/>
              <a:pathLst>
                <a:path w="9244" h="11499" extrusionOk="0">
                  <a:moveTo>
                    <a:pt x="5990" y="629"/>
                  </a:moveTo>
                  <a:cubicBezTo>
                    <a:pt x="6396" y="629"/>
                    <a:pt x="6766" y="703"/>
                    <a:pt x="7099" y="888"/>
                  </a:cubicBezTo>
                  <a:cubicBezTo>
                    <a:pt x="7579" y="1147"/>
                    <a:pt x="7986" y="1554"/>
                    <a:pt x="8245" y="2071"/>
                  </a:cubicBezTo>
                  <a:cubicBezTo>
                    <a:pt x="8504" y="2626"/>
                    <a:pt x="8652" y="3291"/>
                    <a:pt x="8652" y="4031"/>
                  </a:cubicBezTo>
                  <a:cubicBezTo>
                    <a:pt x="8652" y="5066"/>
                    <a:pt x="8356" y="6249"/>
                    <a:pt x="7801" y="7358"/>
                  </a:cubicBezTo>
                  <a:cubicBezTo>
                    <a:pt x="6692" y="9539"/>
                    <a:pt x="4770" y="10907"/>
                    <a:pt x="3254" y="10907"/>
                  </a:cubicBezTo>
                  <a:cubicBezTo>
                    <a:pt x="2847" y="10870"/>
                    <a:pt x="2477" y="10796"/>
                    <a:pt x="2145" y="10648"/>
                  </a:cubicBezTo>
                  <a:cubicBezTo>
                    <a:pt x="1664" y="10390"/>
                    <a:pt x="1294" y="9983"/>
                    <a:pt x="1036" y="9428"/>
                  </a:cubicBezTo>
                  <a:cubicBezTo>
                    <a:pt x="740" y="8911"/>
                    <a:pt x="629" y="8245"/>
                    <a:pt x="629" y="7506"/>
                  </a:cubicBezTo>
                  <a:cubicBezTo>
                    <a:pt x="629" y="6471"/>
                    <a:pt x="888" y="5288"/>
                    <a:pt x="1479" y="4141"/>
                  </a:cubicBezTo>
                  <a:cubicBezTo>
                    <a:pt x="2034" y="3069"/>
                    <a:pt x="2773" y="2182"/>
                    <a:pt x="3587" y="1554"/>
                  </a:cubicBezTo>
                  <a:cubicBezTo>
                    <a:pt x="4363" y="962"/>
                    <a:pt x="5250" y="629"/>
                    <a:pt x="5990" y="629"/>
                  </a:cubicBezTo>
                  <a:close/>
                  <a:moveTo>
                    <a:pt x="5990" y="1"/>
                  </a:moveTo>
                  <a:cubicBezTo>
                    <a:pt x="4141" y="38"/>
                    <a:pt x="2108" y="1517"/>
                    <a:pt x="925" y="3883"/>
                  </a:cubicBezTo>
                  <a:cubicBezTo>
                    <a:pt x="296" y="5103"/>
                    <a:pt x="0" y="6360"/>
                    <a:pt x="0" y="7506"/>
                  </a:cubicBezTo>
                  <a:cubicBezTo>
                    <a:pt x="0" y="8319"/>
                    <a:pt x="148" y="9059"/>
                    <a:pt x="481" y="9687"/>
                  </a:cubicBezTo>
                  <a:cubicBezTo>
                    <a:pt x="777" y="10353"/>
                    <a:pt x="1257" y="10870"/>
                    <a:pt x="1886" y="11166"/>
                  </a:cubicBezTo>
                  <a:cubicBezTo>
                    <a:pt x="2293" y="11388"/>
                    <a:pt x="2773" y="11499"/>
                    <a:pt x="3254" y="11499"/>
                  </a:cubicBezTo>
                  <a:cubicBezTo>
                    <a:pt x="5139" y="11499"/>
                    <a:pt x="7136" y="9983"/>
                    <a:pt x="8319" y="7654"/>
                  </a:cubicBezTo>
                  <a:cubicBezTo>
                    <a:pt x="8947" y="6434"/>
                    <a:pt x="9243" y="5177"/>
                    <a:pt x="9243" y="4031"/>
                  </a:cubicBezTo>
                  <a:cubicBezTo>
                    <a:pt x="9243" y="3217"/>
                    <a:pt x="9095" y="2441"/>
                    <a:pt x="8799" y="1812"/>
                  </a:cubicBezTo>
                  <a:cubicBezTo>
                    <a:pt x="8467" y="1184"/>
                    <a:pt x="8023" y="666"/>
                    <a:pt x="7395" y="333"/>
                  </a:cubicBezTo>
                  <a:cubicBezTo>
                    <a:pt x="6951" y="112"/>
                    <a:pt x="6470" y="1"/>
                    <a:pt x="59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663;p64">
              <a:extLst>
                <a:ext uri="{FF2B5EF4-FFF2-40B4-BE49-F238E27FC236}">
                  <a16:creationId xmlns:a16="http://schemas.microsoft.com/office/drawing/2014/main" id="{97CAA82F-47C6-4FD1-BF33-268EE4321B82}"/>
                </a:ext>
              </a:extLst>
            </p:cNvPr>
            <p:cNvSpPr/>
            <p:nvPr/>
          </p:nvSpPr>
          <p:spPr>
            <a:xfrm>
              <a:off x="5994500" y="2772900"/>
              <a:ext cx="258800" cy="320975"/>
            </a:xfrm>
            <a:custGeom>
              <a:avLst/>
              <a:gdLst/>
              <a:ahLst/>
              <a:cxnLst/>
              <a:rect l="l" t="t" r="r" b="b"/>
              <a:pathLst>
                <a:path w="10352" h="12839" extrusionOk="0">
                  <a:moveTo>
                    <a:pt x="8574" y="1"/>
                  </a:moveTo>
                  <a:cubicBezTo>
                    <a:pt x="8085" y="1"/>
                    <a:pt x="7601" y="232"/>
                    <a:pt x="7283" y="685"/>
                  </a:cubicBezTo>
                  <a:lnTo>
                    <a:pt x="481" y="10371"/>
                  </a:lnTo>
                  <a:cubicBezTo>
                    <a:pt x="0" y="11074"/>
                    <a:pt x="185" y="12072"/>
                    <a:pt x="887" y="12553"/>
                  </a:cubicBezTo>
                  <a:cubicBezTo>
                    <a:pt x="1167" y="12749"/>
                    <a:pt x="1490" y="12839"/>
                    <a:pt x="1806" y="12839"/>
                  </a:cubicBezTo>
                  <a:cubicBezTo>
                    <a:pt x="1908" y="12839"/>
                    <a:pt x="2009" y="12829"/>
                    <a:pt x="2107" y="12812"/>
                  </a:cubicBezTo>
                  <a:cubicBezTo>
                    <a:pt x="2477" y="12738"/>
                    <a:pt x="2810" y="12516"/>
                    <a:pt x="3069" y="12183"/>
                  </a:cubicBezTo>
                  <a:lnTo>
                    <a:pt x="9871" y="2460"/>
                  </a:lnTo>
                  <a:cubicBezTo>
                    <a:pt x="10352" y="1757"/>
                    <a:pt x="10167" y="796"/>
                    <a:pt x="9464" y="278"/>
                  </a:cubicBezTo>
                  <a:cubicBezTo>
                    <a:pt x="9193" y="93"/>
                    <a:pt x="8882" y="1"/>
                    <a:pt x="85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664;p64">
              <a:extLst>
                <a:ext uri="{FF2B5EF4-FFF2-40B4-BE49-F238E27FC236}">
                  <a16:creationId xmlns:a16="http://schemas.microsoft.com/office/drawing/2014/main" id="{BFCC6F30-9A03-4A7F-80D5-88733EE5EB35}"/>
                </a:ext>
              </a:extLst>
            </p:cNvPr>
            <p:cNvSpPr/>
            <p:nvPr/>
          </p:nvSpPr>
          <p:spPr>
            <a:xfrm>
              <a:off x="5838275" y="3220725"/>
              <a:ext cx="467725" cy="561975"/>
            </a:xfrm>
            <a:custGeom>
              <a:avLst/>
              <a:gdLst/>
              <a:ahLst/>
              <a:cxnLst/>
              <a:rect l="l" t="t" r="r" b="b"/>
              <a:pathLst>
                <a:path w="18709" h="22479" extrusionOk="0">
                  <a:moveTo>
                    <a:pt x="8467" y="0"/>
                  </a:moveTo>
                  <a:lnTo>
                    <a:pt x="1" y="18523"/>
                  </a:lnTo>
                  <a:lnTo>
                    <a:pt x="8948" y="22479"/>
                  </a:lnTo>
                  <a:lnTo>
                    <a:pt x="18708" y="555"/>
                  </a:lnTo>
                  <a:lnTo>
                    <a:pt x="846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4665;p64">
              <a:extLst>
                <a:ext uri="{FF2B5EF4-FFF2-40B4-BE49-F238E27FC236}">
                  <a16:creationId xmlns:a16="http://schemas.microsoft.com/office/drawing/2014/main" id="{BF1A5488-7971-40DE-A670-4AE6CB143B6D}"/>
                </a:ext>
              </a:extLst>
            </p:cNvPr>
            <p:cNvSpPr/>
            <p:nvPr/>
          </p:nvSpPr>
          <p:spPr>
            <a:xfrm>
              <a:off x="5829975" y="3213325"/>
              <a:ext cx="484325" cy="577500"/>
            </a:xfrm>
            <a:custGeom>
              <a:avLst/>
              <a:gdLst/>
              <a:ahLst/>
              <a:cxnLst/>
              <a:rect l="l" t="t" r="r" b="b"/>
              <a:pathLst>
                <a:path w="19373" h="23100" extrusionOk="0">
                  <a:moveTo>
                    <a:pt x="9006" y="639"/>
                  </a:moveTo>
                  <a:lnTo>
                    <a:pt x="18596" y="1110"/>
                  </a:lnTo>
                  <a:lnTo>
                    <a:pt x="9132" y="22368"/>
                  </a:lnTo>
                  <a:lnTo>
                    <a:pt x="740" y="18671"/>
                  </a:lnTo>
                  <a:lnTo>
                    <a:pt x="9006" y="639"/>
                  </a:lnTo>
                  <a:close/>
                  <a:moveTo>
                    <a:pt x="8836" y="1"/>
                  </a:moveTo>
                  <a:cubicBezTo>
                    <a:pt x="8688" y="1"/>
                    <a:pt x="8577" y="75"/>
                    <a:pt x="8540" y="186"/>
                  </a:cubicBezTo>
                  <a:lnTo>
                    <a:pt x="37" y="18708"/>
                  </a:lnTo>
                  <a:cubicBezTo>
                    <a:pt x="0" y="18782"/>
                    <a:pt x="0" y="18856"/>
                    <a:pt x="37" y="18930"/>
                  </a:cubicBezTo>
                  <a:cubicBezTo>
                    <a:pt x="74" y="19004"/>
                    <a:pt x="111" y="19078"/>
                    <a:pt x="222" y="19115"/>
                  </a:cubicBezTo>
                  <a:lnTo>
                    <a:pt x="9169" y="23070"/>
                  </a:lnTo>
                  <a:cubicBezTo>
                    <a:pt x="9209" y="23090"/>
                    <a:pt x="9251" y="23099"/>
                    <a:pt x="9293" y="23099"/>
                  </a:cubicBezTo>
                  <a:cubicBezTo>
                    <a:pt x="9408" y="23099"/>
                    <a:pt x="9521" y="23031"/>
                    <a:pt x="9576" y="22923"/>
                  </a:cubicBezTo>
                  <a:lnTo>
                    <a:pt x="19336" y="962"/>
                  </a:lnTo>
                  <a:cubicBezTo>
                    <a:pt x="19373" y="851"/>
                    <a:pt x="19373" y="777"/>
                    <a:pt x="19336" y="666"/>
                  </a:cubicBezTo>
                  <a:cubicBezTo>
                    <a:pt x="19262" y="592"/>
                    <a:pt x="19188" y="518"/>
                    <a:pt x="19077" y="518"/>
                  </a:cubicBezTo>
                  <a:lnTo>
                    <a:pt x="88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4666;p64">
              <a:extLst>
                <a:ext uri="{FF2B5EF4-FFF2-40B4-BE49-F238E27FC236}">
                  <a16:creationId xmlns:a16="http://schemas.microsoft.com/office/drawing/2014/main" id="{129EBD5C-84F4-4469-8540-F81207B18E50}"/>
                </a:ext>
              </a:extLst>
            </p:cNvPr>
            <p:cNvSpPr/>
            <p:nvPr/>
          </p:nvSpPr>
          <p:spPr>
            <a:xfrm>
              <a:off x="6088775" y="3235525"/>
              <a:ext cx="500975" cy="665475"/>
            </a:xfrm>
            <a:custGeom>
              <a:avLst/>
              <a:gdLst/>
              <a:ahLst/>
              <a:cxnLst/>
              <a:rect l="l" t="t" r="r" b="b"/>
              <a:pathLst>
                <a:path w="20039" h="26619" extrusionOk="0">
                  <a:moveTo>
                    <a:pt x="9945" y="0"/>
                  </a:moveTo>
                  <a:lnTo>
                    <a:pt x="0" y="22367"/>
                  </a:lnTo>
                  <a:lnTo>
                    <a:pt x="9575" y="26619"/>
                  </a:lnTo>
                  <a:lnTo>
                    <a:pt x="20038" y="518"/>
                  </a:lnTo>
                  <a:lnTo>
                    <a:pt x="994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4667;p64">
              <a:extLst>
                <a:ext uri="{FF2B5EF4-FFF2-40B4-BE49-F238E27FC236}">
                  <a16:creationId xmlns:a16="http://schemas.microsoft.com/office/drawing/2014/main" id="{A5AA319B-628E-4312-BF9F-CF473C115379}"/>
                </a:ext>
              </a:extLst>
            </p:cNvPr>
            <p:cNvSpPr/>
            <p:nvPr/>
          </p:nvSpPr>
          <p:spPr>
            <a:xfrm>
              <a:off x="6081375" y="3228125"/>
              <a:ext cx="516675" cy="680050"/>
            </a:xfrm>
            <a:custGeom>
              <a:avLst/>
              <a:gdLst/>
              <a:ahLst/>
              <a:cxnLst/>
              <a:rect l="l" t="t" r="r" b="b"/>
              <a:pathLst>
                <a:path w="20667" h="27202" extrusionOk="0">
                  <a:moveTo>
                    <a:pt x="10450" y="639"/>
                  </a:moveTo>
                  <a:lnTo>
                    <a:pt x="19890" y="1109"/>
                  </a:lnTo>
                  <a:lnTo>
                    <a:pt x="9687" y="26471"/>
                  </a:lnTo>
                  <a:lnTo>
                    <a:pt x="740" y="22515"/>
                  </a:lnTo>
                  <a:lnTo>
                    <a:pt x="10450" y="639"/>
                  </a:lnTo>
                  <a:close/>
                  <a:moveTo>
                    <a:pt x="10278" y="0"/>
                  </a:moveTo>
                  <a:cubicBezTo>
                    <a:pt x="10130" y="0"/>
                    <a:pt x="10019" y="74"/>
                    <a:pt x="9982" y="185"/>
                  </a:cubicBezTo>
                  <a:lnTo>
                    <a:pt x="37" y="22552"/>
                  </a:lnTo>
                  <a:cubicBezTo>
                    <a:pt x="0" y="22626"/>
                    <a:pt x="0" y="22700"/>
                    <a:pt x="37" y="22774"/>
                  </a:cubicBezTo>
                  <a:cubicBezTo>
                    <a:pt x="74" y="22848"/>
                    <a:pt x="111" y="22922"/>
                    <a:pt x="185" y="22959"/>
                  </a:cubicBezTo>
                  <a:lnTo>
                    <a:pt x="9724" y="27174"/>
                  </a:lnTo>
                  <a:cubicBezTo>
                    <a:pt x="9779" y="27192"/>
                    <a:pt x="9825" y="27201"/>
                    <a:pt x="9867" y="27201"/>
                  </a:cubicBezTo>
                  <a:cubicBezTo>
                    <a:pt x="9908" y="27201"/>
                    <a:pt x="9945" y="27192"/>
                    <a:pt x="9982" y="27174"/>
                  </a:cubicBezTo>
                  <a:cubicBezTo>
                    <a:pt x="10056" y="27137"/>
                    <a:pt x="10130" y="27100"/>
                    <a:pt x="10167" y="27026"/>
                  </a:cubicBezTo>
                  <a:lnTo>
                    <a:pt x="20630" y="925"/>
                  </a:lnTo>
                  <a:cubicBezTo>
                    <a:pt x="20667" y="851"/>
                    <a:pt x="20667" y="740"/>
                    <a:pt x="20593" y="666"/>
                  </a:cubicBezTo>
                  <a:cubicBezTo>
                    <a:pt x="20556" y="592"/>
                    <a:pt x="20445" y="518"/>
                    <a:pt x="20371" y="518"/>
                  </a:cubicBezTo>
                  <a:lnTo>
                    <a:pt x="102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4668;p64">
              <a:extLst>
                <a:ext uri="{FF2B5EF4-FFF2-40B4-BE49-F238E27FC236}">
                  <a16:creationId xmlns:a16="http://schemas.microsoft.com/office/drawing/2014/main" id="{EB52EED5-1E0E-4A37-828C-DAD1219B9EB4}"/>
                </a:ext>
              </a:extLst>
            </p:cNvPr>
            <p:cNvSpPr/>
            <p:nvPr/>
          </p:nvSpPr>
          <p:spPr>
            <a:xfrm>
              <a:off x="5663600" y="3210550"/>
              <a:ext cx="354950" cy="461250"/>
            </a:xfrm>
            <a:custGeom>
              <a:avLst/>
              <a:gdLst/>
              <a:ahLst/>
              <a:cxnLst/>
              <a:rect l="l" t="t" r="r" b="b"/>
              <a:pathLst>
                <a:path w="14198" h="18450" extrusionOk="0">
                  <a:moveTo>
                    <a:pt x="7136" y="1"/>
                  </a:moveTo>
                  <a:lnTo>
                    <a:pt x="1" y="15824"/>
                  </a:lnTo>
                  <a:lnTo>
                    <a:pt x="5916" y="18449"/>
                  </a:lnTo>
                  <a:lnTo>
                    <a:pt x="14197" y="371"/>
                  </a:lnTo>
                  <a:lnTo>
                    <a:pt x="71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4669;p64">
              <a:extLst>
                <a:ext uri="{FF2B5EF4-FFF2-40B4-BE49-F238E27FC236}">
                  <a16:creationId xmlns:a16="http://schemas.microsoft.com/office/drawing/2014/main" id="{71B65719-4124-4529-82BF-558A81F08066}"/>
                </a:ext>
              </a:extLst>
            </p:cNvPr>
            <p:cNvSpPr/>
            <p:nvPr/>
          </p:nvSpPr>
          <p:spPr>
            <a:xfrm>
              <a:off x="5655275" y="3202250"/>
              <a:ext cx="371575" cy="477650"/>
            </a:xfrm>
            <a:custGeom>
              <a:avLst/>
              <a:gdLst/>
              <a:ahLst/>
              <a:cxnLst/>
              <a:rect l="l" t="t" r="r" b="b"/>
              <a:pathLst>
                <a:path w="14863" h="19106" extrusionOk="0">
                  <a:moveTo>
                    <a:pt x="7691" y="629"/>
                  </a:moveTo>
                  <a:lnTo>
                    <a:pt x="14079" y="974"/>
                  </a:lnTo>
                  <a:lnTo>
                    <a:pt x="14079" y="974"/>
                  </a:lnTo>
                  <a:lnTo>
                    <a:pt x="6101" y="18375"/>
                  </a:lnTo>
                  <a:lnTo>
                    <a:pt x="740" y="16008"/>
                  </a:lnTo>
                  <a:lnTo>
                    <a:pt x="7691" y="629"/>
                  </a:lnTo>
                  <a:close/>
                  <a:moveTo>
                    <a:pt x="7506" y="0"/>
                  </a:moveTo>
                  <a:cubicBezTo>
                    <a:pt x="7358" y="0"/>
                    <a:pt x="7247" y="74"/>
                    <a:pt x="7210" y="185"/>
                  </a:cubicBezTo>
                  <a:lnTo>
                    <a:pt x="38" y="16045"/>
                  </a:lnTo>
                  <a:cubicBezTo>
                    <a:pt x="1" y="16119"/>
                    <a:pt x="1" y="16193"/>
                    <a:pt x="38" y="16267"/>
                  </a:cubicBezTo>
                  <a:cubicBezTo>
                    <a:pt x="75" y="16378"/>
                    <a:pt x="112" y="16415"/>
                    <a:pt x="186" y="16452"/>
                  </a:cubicBezTo>
                  <a:lnTo>
                    <a:pt x="6101" y="19077"/>
                  </a:lnTo>
                  <a:cubicBezTo>
                    <a:pt x="6150" y="19097"/>
                    <a:pt x="6200" y="19106"/>
                    <a:pt x="6247" y="19106"/>
                  </a:cubicBezTo>
                  <a:cubicBezTo>
                    <a:pt x="6374" y="19106"/>
                    <a:pt x="6481" y="19037"/>
                    <a:pt x="6508" y="18929"/>
                  </a:cubicBezTo>
                  <a:lnTo>
                    <a:pt x="14826" y="813"/>
                  </a:lnTo>
                  <a:cubicBezTo>
                    <a:pt x="14863" y="739"/>
                    <a:pt x="14863" y="629"/>
                    <a:pt x="14789" y="518"/>
                  </a:cubicBezTo>
                  <a:cubicBezTo>
                    <a:pt x="14752" y="444"/>
                    <a:pt x="14641" y="370"/>
                    <a:pt x="14567" y="370"/>
                  </a:cubicBezTo>
                  <a:lnTo>
                    <a:pt x="7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4670;p64">
              <a:extLst>
                <a:ext uri="{FF2B5EF4-FFF2-40B4-BE49-F238E27FC236}">
                  <a16:creationId xmlns:a16="http://schemas.microsoft.com/office/drawing/2014/main" id="{7CE2885B-CCC0-4A0E-92B1-3FE640FD55D0}"/>
                </a:ext>
              </a:extLst>
            </p:cNvPr>
            <p:cNvSpPr/>
            <p:nvPr/>
          </p:nvSpPr>
          <p:spPr>
            <a:xfrm>
              <a:off x="1289975" y="3512800"/>
              <a:ext cx="232025" cy="192275"/>
            </a:xfrm>
            <a:custGeom>
              <a:avLst/>
              <a:gdLst/>
              <a:ahLst/>
              <a:cxnLst/>
              <a:rect l="l" t="t" r="r" b="b"/>
              <a:pathLst>
                <a:path w="9281" h="7691" extrusionOk="0">
                  <a:moveTo>
                    <a:pt x="7136" y="0"/>
                  </a:moveTo>
                  <a:lnTo>
                    <a:pt x="1" y="1775"/>
                  </a:lnTo>
                  <a:lnTo>
                    <a:pt x="2441" y="7690"/>
                  </a:lnTo>
                  <a:lnTo>
                    <a:pt x="9280" y="5065"/>
                  </a:lnTo>
                  <a:lnTo>
                    <a:pt x="71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4671;p64">
              <a:extLst>
                <a:ext uri="{FF2B5EF4-FFF2-40B4-BE49-F238E27FC236}">
                  <a16:creationId xmlns:a16="http://schemas.microsoft.com/office/drawing/2014/main" id="{F3A61EA6-FAB2-4887-985D-001ADACB7189}"/>
                </a:ext>
              </a:extLst>
            </p:cNvPr>
            <p:cNvSpPr/>
            <p:nvPr/>
          </p:nvSpPr>
          <p:spPr>
            <a:xfrm>
              <a:off x="1281650" y="3505175"/>
              <a:ext cx="247750" cy="207525"/>
            </a:xfrm>
            <a:custGeom>
              <a:avLst/>
              <a:gdLst/>
              <a:ahLst/>
              <a:cxnLst/>
              <a:rect l="l" t="t" r="r" b="b"/>
              <a:pathLst>
                <a:path w="9910" h="8301" extrusionOk="0">
                  <a:moveTo>
                    <a:pt x="7284" y="675"/>
                  </a:moveTo>
                  <a:lnTo>
                    <a:pt x="9195" y="5192"/>
                  </a:lnTo>
                  <a:lnTo>
                    <a:pt x="9195" y="5192"/>
                  </a:lnTo>
                  <a:lnTo>
                    <a:pt x="2959" y="7588"/>
                  </a:lnTo>
                  <a:lnTo>
                    <a:pt x="740" y="2265"/>
                  </a:lnTo>
                  <a:lnTo>
                    <a:pt x="7284" y="675"/>
                  </a:lnTo>
                  <a:close/>
                  <a:moveTo>
                    <a:pt x="7471" y="0"/>
                  </a:moveTo>
                  <a:cubicBezTo>
                    <a:pt x="7446" y="0"/>
                    <a:pt x="7420" y="3"/>
                    <a:pt x="7395" y="9"/>
                  </a:cubicBezTo>
                  <a:lnTo>
                    <a:pt x="260" y="1784"/>
                  </a:lnTo>
                  <a:cubicBezTo>
                    <a:pt x="186" y="1784"/>
                    <a:pt x="112" y="1858"/>
                    <a:pt x="38" y="1932"/>
                  </a:cubicBezTo>
                  <a:cubicBezTo>
                    <a:pt x="1" y="2006"/>
                    <a:pt x="1" y="2117"/>
                    <a:pt x="38" y="2191"/>
                  </a:cubicBezTo>
                  <a:lnTo>
                    <a:pt x="2478" y="8106"/>
                  </a:lnTo>
                  <a:cubicBezTo>
                    <a:pt x="2539" y="8229"/>
                    <a:pt x="2677" y="8300"/>
                    <a:pt x="2806" y="8300"/>
                  </a:cubicBezTo>
                  <a:cubicBezTo>
                    <a:pt x="2833" y="8300"/>
                    <a:pt x="2859" y="8297"/>
                    <a:pt x="2885" y="8291"/>
                  </a:cubicBezTo>
                  <a:lnTo>
                    <a:pt x="9724" y="5666"/>
                  </a:lnTo>
                  <a:cubicBezTo>
                    <a:pt x="9798" y="5629"/>
                    <a:pt x="9835" y="5555"/>
                    <a:pt x="9872" y="5481"/>
                  </a:cubicBezTo>
                  <a:cubicBezTo>
                    <a:pt x="9909" y="5407"/>
                    <a:pt x="9909" y="5333"/>
                    <a:pt x="9872" y="5259"/>
                  </a:cubicBezTo>
                  <a:lnTo>
                    <a:pt x="7765" y="194"/>
                  </a:lnTo>
                  <a:cubicBezTo>
                    <a:pt x="7704" y="72"/>
                    <a:pt x="7592" y="0"/>
                    <a:pt x="74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4672;p64">
              <a:extLst>
                <a:ext uri="{FF2B5EF4-FFF2-40B4-BE49-F238E27FC236}">
                  <a16:creationId xmlns:a16="http://schemas.microsoft.com/office/drawing/2014/main" id="{986083E4-CAC4-4F78-8F7B-03DC0E910A62}"/>
                </a:ext>
              </a:extLst>
            </p:cNvPr>
            <p:cNvSpPr/>
            <p:nvPr/>
          </p:nvSpPr>
          <p:spPr>
            <a:xfrm>
              <a:off x="1197550" y="3311300"/>
              <a:ext cx="243100" cy="176575"/>
            </a:xfrm>
            <a:custGeom>
              <a:avLst/>
              <a:gdLst/>
              <a:ahLst/>
              <a:cxnLst/>
              <a:rect l="l" t="t" r="r" b="b"/>
              <a:pathLst>
                <a:path w="9724" h="7063" extrusionOk="0">
                  <a:moveTo>
                    <a:pt x="7469" y="1"/>
                  </a:moveTo>
                  <a:lnTo>
                    <a:pt x="1" y="888"/>
                  </a:lnTo>
                  <a:lnTo>
                    <a:pt x="2552" y="7062"/>
                  </a:lnTo>
                  <a:lnTo>
                    <a:pt x="9724" y="5398"/>
                  </a:lnTo>
                  <a:lnTo>
                    <a:pt x="746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4673;p64">
              <a:extLst>
                <a:ext uri="{FF2B5EF4-FFF2-40B4-BE49-F238E27FC236}">
                  <a16:creationId xmlns:a16="http://schemas.microsoft.com/office/drawing/2014/main" id="{ADA8D296-A6AB-4538-B199-F2A2264F83C6}"/>
                </a:ext>
              </a:extLst>
            </p:cNvPr>
            <p:cNvSpPr/>
            <p:nvPr/>
          </p:nvSpPr>
          <p:spPr>
            <a:xfrm>
              <a:off x="1190150" y="3302975"/>
              <a:ext cx="258825" cy="192475"/>
            </a:xfrm>
            <a:custGeom>
              <a:avLst/>
              <a:gdLst/>
              <a:ahLst/>
              <a:cxnLst/>
              <a:rect l="l" t="t" r="r" b="b"/>
              <a:pathLst>
                <a:path w="10353" h="7699" extrusionOk="0">
                  <a:moveTo>
                    <a:pt x="7543" y="666"/>
                  </a:moveTo>
                  <a:lnTo>
                    <a:pt x="9613" y="5510"/>
                  </a:lnTo>
                  <a:lnTo>
                    <a:pt x="3041" y="7002"/>
                  </a:lnTo>
                  <a:lnTo>
                    <a:pt x="3041" y="7002"/>
                  </a:lnTo>
                  <a:lnTo>
                    <a:pt x="740" y="1480"/>
                  </a:lnTo>
                  <a:lnTo>
                    <a:pt x="7543" y="666"/>
                  </a:lnTo>
                  <a:close/>
                  <a:moveTo>
                    <a:pt x="7728" y="1"/>
                  </a:moveTo>
                  <a:lnTo>
                    <a:pt x="260" y="925"/>
                  </a:lnTo>
                  <a:cubicBezTo>
                    <a:pt x="186" y="925"/>
                    <a:pt x="75" y="999"/>
                    <a:pt x="38" y="1073"/>
                  </a:cubicBezTo>
                  <a:cubicBezTo>
                    <a:pt x="1" y="1147"/>
                    <a:pt x="1" y="1258"/>
                    <a:pt x="38" y="1332"/>
                  </a:cubicBezTo>
                  <a:lnTo>
                    <a:pt x="2552" y="7506"/>
                  </a:lnTo>
                  <a:cubicBezTo>
                    <a:pt x="2616" y="7602"/>
                    <a:pt x="2735" y="7698"/>
                    <a:pt x="2862" y="7698"/>
                  </a:cubicBezTo>
                  <a:cubicBezTo>
                    <a:pt x="2882" y="7698"/>
                    <a:pt x="2902" y="7696"/>
                    <a:pt x="2922" y="7691"/>
                  </a:cubicBezTo>
                  <a:lnTo>
                    <a:pt x="10094" y="6027"/>
                  </a:lnTo>
                  <a:cubicBezTo>
                    <a:pt x="10168" y="6027"/>
                    <a:pt x="10242" y="5953"/>
                    <a:pt x="10316" y="5879"/>
                  </a:cubicBezTo>
                  <a:cubicBezTo>
                    <a:pt x="10353" y="5805"/>
                    <a:pt x="10353" y="5694"/>
                    <a:pt x="10316" y="5620"/>
                  </a:cubicBezTo>
                  <a:lnTo>
                    <a:pt x="8023" y="186"/>
                  </a:lnTo>
                  <a:cubicBezTo>
                    <a:pt x="7987" y="75"/>
                    <a:pt x="7839" y="1"/>
                    <a:pt x="77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4674;p64">
              <a:extLst>
                <a:ext uri="{FF2B5EF4-FFF2-40B4-BE49-F238E27FC236}">
                  <a16:creationId xmlns:a16="http://schemas.microsoft.com/office/drawing/2014/main" id="{4089ADE5-AAD8-4306-85E4-1232CF3E0788}"/>
                </a:ext>
              </a:extLst>
            </p:cNvPr>
            <p:cNvSpPr/>
            <p:nvPr/>
          </p:nvSpPr>
          <p:spPr>
            <a:xfrm>
              <a:off x="1413825" y="3288200"/>
              <a:ext cx="203375" cy="151600"/>
            </a:xfrm>
            <a:custGeom>
              <a:avLst/>
              <a:gdLst/>
              <a:ahLst/>
              <a:cxnLst/>
              <a:rect l="l" t="t" r="r" b="b"/>
              <a:pathLst>
                <a:path w="8135" h="6064" extrusionOk="0">
                  <a:moveTo>
                    <a:pt x="6323" y="0"/>
                  </a:moveTo>
                  <a:lnTo>
                    <a:pt x="1" y="777"/>
                  </a:lnTo>
                  <a:lnTo>
                    <a:pt x="2256" y="6064"/>
                  </a:lnTo>
                  <a:lnTo>
                    <a:pt x="8134" y="4733"/>
                  </a:lnTo>
                  <a:lnTo>
                    <a:pt x="63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4675;p64">
              <a:extLst>
                <a:ext uri="{FF2B5EF4-FFF2-40B4-BE49-F238E27FC236}">
                  <a16:creationId xmlns:a16="http://schemas.microsoft.com/office/drawing/2014/main" id="{1A834D8D-530D-40AC-9E11-851D24D45B3C}"/>
                </a:ext>
              </a:extLst>
            </p:cNvPr>
            <p:cNvSpPr/>
            <p:nvPr/>
          </p:nvSpPr>
          <p:spPr>
            <a:xfrm>
              <a:off x="1406425" y="3280575"/>
              <a:ext cx="219100" cy="166850"/>
            </a:xfrm>
            <a:custGeom>
              <a:avLst/>
              <a:gdLst/>
              <a:ahLst/>
              <a:cxnLst/>
              <a:rect l="l" t="t" r="r" b="b"/>
              <a:pathLst>
                <a:path w="8764" h="6674" extrusionOk="0">
                  <a:moveTo>
                    <a:pt x="6397" y="638"/>
                  </a:moveTo>
                  <a:lnTo>
                    <a:pt x="8024" y="4816"/>
                  </a:lnTo>
                  <a:lnTo>
                    <a:pt x="2711" y="6020"/>
                  </a:lnTo>
                  <a:lnTo>
                    <a:pt x="2711" y="6020"/>
                  </a:lnTo>
                  <a:lnTo>
                    <a:pt x="740" y="1341"/>
                  </a:lnTo>
                  <a:lnTo>
                    <a:pt x="6397" y="638"/>
                  </a:lnTo>
                  <a:close/>
                  <a:moveTo>
                    <a:pt x="6641" y="0"/>
                  </a:moveTo>
                  <a:cubicBezTo>
                    <a:pt x="6621" y="0"/>
                    <a:pt x="6601" y="3"/>
                    <a:pt x="6582" y="10"/>
                  </a:cubicBezTo>
                  <a:lnTo>
                    <a:pt x="260" y="749"/>
                  </a:lnTo>
                  <a:cubicBezTo>
                    <a:pt x="186" y="786"/>
                    <a:pt x="75" y="823"/>
                    <a:pt x="38" y="897"/>
                  </a:cubicBezTo>
                  <a:cubicBezTo>
                    <a:pt x="1" y="1008"/>
                    <a:pt x="1" y="1082"/>
                    <a:pt x="38" y="1193"/>
                  </a:cubicBezTo>
                  <a:lnTo>
                    <a:pt x="2256" y="6479"/>
                  </a:lnTo>
                  <a:cubicBezTo>
                    <a:pt x="2287" y="6602"/>
                    <a:pt x="2394" y="6674"/>
                    <a:pt x="2513" y="6674"/>
                  </a:cubicBezTo>
                  <a:cubicBezTo>
                    <a:pt x="2538" y="6674"/>
                    <a:pt x="2564" y="6671"/>
                    <a:pt x="2589" y="6664"/>
                  </a:cubicBezTo>
                  <a:lnTo>
                    <a:pt x="8504" y="5333"/>
                  </a:lnTo>
                  <a:cubicBezTo>
                    <a:pt x="8615" y="5296"/>
                    <a:pt x="8689" y="5259"/>
                    <a:pt x="8726" y="5149"/>
                  </a:cubicBezTo>
                  <a:cubicBezTo>
                    <a:pt x="8763" y="5075"/>
                    <a:pt x="8763" y="5001"/>
                    <a:pt x="8726" y="4927"/>
                  </a:cubicBezTo>
                  <a:lnTo>
                    <a:pt x="6878" y="194"/>
                  </a:lnTo>
                  <a:cubicBezTo>
                    <a:pt x="6847" y="72"/>
                    <a:pt x="6740" y="0"/>
                    <a:pt x="66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4676;p64">
              <a:extLst>
                <a:ext uri="{FF2B5EF4-FFF2-40B4-BE49-F238E27FC236}">
                  <a16:creationId xmlns:a16="http://schemas.microsoft.com/office/drawing/2014/main" id="{578439F0-FFCA-4199-AACA-C65CAF8A3D98}"/>
                </a:ext>
              </a:extLst>
            </p:cNvPr>
            <p:cNvSpPr/>
            <p:nvPr/>
          </p:nvSpPr>
          <p:spPr>
            <a:xfrm>
              <a:off x="1601450" y="3269700"/>
              <a:ext cx="162700" cy="129425"/>
            </a:xfrm>
            <a:custGeom>
              <a:avLst/>
              <a:gdLst/>
              <a:ahLst/>
              <a:cxnLst/>
              <a:rect l="l" t="t" r="r" b="b"/>
              <a:pathLst>
                <a:path w="6508" h="5177" extrusionOk="0">
                  <a:moveTo>
                    <a:pt x="4844" y="1"/>
                  </a:moveTo>
                  <a:lnTo>
                    <a:pt x="1" y="592"/>
                  </a:lnTo>
                  <a:lnTo>
                    <a:pt x="1812" y="5177"/>
                  </a:lnTo>
                  <a:lnTo>
                    <a:pt x="6508" y="4105"/>
                  </a:lnTo>
                  <a:lnTo>
                    <a:pt x="484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4677;p64">
              <a:extLst>
                <a:ext uri="{FF2B5EF4-FFF2-40B4-BE49-F238E27FC236}">
                  <a16:creationId xmlns:a16="http://schemas.microsoft.com/office/drawing/2014/main" id="{EB7A8E18-A3E9-48F4-8D81-2510A270541A}"/>
                </a:ext>
              </a:extLst>
            </p:cNvPr>
            <p:cNvSpPr/>
            <p:nvPr/>
          </p:nvSpPr>
          <p:spPr>
            <a:xfrm>
              <a:off x="1593150" y="3262075"/>
              <a:ext cx="179325" cy="145375"/>
            </a:xfrm>
            <a:custGeom>
              <a:avLst/>
              <a:gdLst/>
              <a:ahLst/>
              <a:cxnLst/>
              <a:rect l="l" t="t" r="r" b="b"/>
              <a:pathLst>
                <a:path w="7173" h="5815" extrusionOk="0">
                  <a:moveTo>
                    <a:pt x="4969" y="632"/>
                  </a:moveTo>
                  <a:lnTo>
                    <a:pt x="6433" y="4188"/>
                  </a:lnTo>
                  <a:lnTo>
                    <a:pt x="2329" y="5149"/>
                  </a:lnTo>
                  <a:lnTo>
                    <a:pt x="776" y="1156"/>
                  </a:lnTo>
                  <a:lnTo>
                    <a:pt x="4969" y="632"/>
                  </a:lnTo>
                  <a:close/>
                  <a:moveTo>
                    <a:pt x="5199" y="1"/>
                  </a:moveTo>
                  <a:cubicBezTo>
                    <a:pt x="5178" y="1"/>
                    <a:pt x="5158" y="4"/>
                    <a:pt x="5139" y="10"/>
                  </a:cubicBezTo>
                  <a:lnTo>
                    <a:pt x="296" y="602"/>
                  </a:lnTo>
                  <a:cubicBezTo>
                    <a:pt x="222" y="602"/>
                    <a:pt x="111" y="639"/>
                    <a:pt x="74" y="750"/>
                  </a:cubicBezTo>
                  <a:cubicBezTo>
                    <a:pt x="37" y="824"/>
                    <a:pt x="0" y="897"/>
                    <a:pt x="37" y="1008"/>
                  </a:cubicBezTo>
                  <a:lnTo>
                    <a:pt x="1849" y="5593"/>
                  </a:lnTo>
                  <a:cubicBezTo>
                    <a:pt x="1886" y="5741"/>
                    <a:pt x="2033" y="5815"/>
                    <a:pt x="2218" y="5815"/>
                  </a:cubicBezTo>
                  <a:lnTo>
                    <a:pt x="6914" y="4742"/>
                  </a:lnTo>
                  <a:cubicBezTo>
                    <a:pt x="6987" y="4705"/>
                    <a:pt x="7061" y="4632"/>
                    <a:pt x="7135" y="4558"/>
                  </a:cubicBezTo>
                  <a:cubicBezTo>
                    <a:pt x="7172" y="4484"/>
                    <a:pt x="7172" y="4373"/>
                    <a:pt x="7135" y="4299"/>
                  </a:cubicBezTo>
                  <a:lnTo>
                    <a:pt x="5435" y="195"/>
                  </a:lnTo>
                  <a:cubicBezTo>
                    <a:pt x="5404" y="73"/>
                    <a:pt x="5297" y="1"/>
                    <a:pt x="51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4678;p64">
              <a:extLst>
                <a:ext uri="{FF2B5EF4-FFF2-40B4-BE49-F238E27FC236}">
                  <a16:creationId xmlns:a16="http://schemas.microsoft.com/office/drawing/2014/main" id="{1D1CEC5A-4F24-4363-8FC7-AC6CC7CB64A9}"/>
                </a:ext>
              </a:extLst>
            </p:cNvPr>
            <p:cNvSpPr/>
            <p:nvPr/>
          </p:nvSpPr>
          <p:spPr>
            <a:xfrm>
              <a:off x="1497950" y="3470275"/>
              <a:ext cx="185800" cy="158075"/>
            </a:xfrm>
            <a:custGeom>
              <a:avLst/>
              <a:gdLst/>
              <a:ahLst/>
              <a:cxnLst/>
              <a:rect l="l" t="t" r="r" b="b"/>
              <a:pathLst>
                <a:path w="7432" h="6323" extrusionOk="0">
                  <a:moveTo>
                    <a:pt x="5767" y="1"/>
                  </a:moveTo>
                  <a:lnTo>
                    <a:pt x="0" y="1405"/>
                  </a:lnTo>
                  <a:lnTo>
                    <a:pt x="2033" y="6323"/>
                  </a:lnTo>
                  <a:lnTo>
                    <a:pt x="7431" y="4252"/>
                  </a:lnTo>
                  <a:lnTo>
                    <a:pt x="57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4679;p64">
              <a:extLst>
                <a:ext uri="{FF2B5EF4-FFF2-40B4-BE49-F238E27FC236}">
                  <a16:creationId xmlns:a16="http://schemas.microsoft.com/office/drawing/2014/main" id="{01B6AFB2-B33D-48F9-9687-FE429DCF6E09}"/>
                </a:ext>
              </a:extLst>
            </p:cNvPr>
            <p:cNvSpPr/>
            <p:nvPr/>
          </p:nvSpPr>
          <p:spPr>
            <a:xfrm>
              <a:off x="1489625" y="3462650"/>
              <a:ext cx="202425" cy="173825"/>
            </a:xfrm>
            <a:custGeom>
              <a:avLst/>
              <a:gdLst/>
              <a:ahLst/>
              <a:cxnLst/>
              <a:rect l="l" t="t" r="r" b="b"/>
              <a:pathLst>
                <a:path w="8097" h="6953" extrusionOk="0">
                  <a:moveTo>
                    <a:pt x="5935" y="660"/>
                  </a:moveTo>
                  <a:lnTo>
                    <a:pt x="7357" y="4372"/>
                  </a:lnTo>
                  <a:lnTo>
                    <a:pt x="2551" y="6258"/>
                  </a:lnTo>
                  <a:lnTo>
                    <a:pt x="740" y="1932"/>
                  </a:lnTo>
                  <a:lnTo>
                    <a:pt x="5935" y="660"/>
                  </a:lnTo>
                  <a:close/>
                  <a:moveTo>
                    <a:pt x="6105" y="0"/>
                  </a:moveTo>
                  <a:cubicBezTo>
                    <a:pt x="6078" y="0"/>
                    <a:pt x="6052" y="3"/>
                    <a:pt x="6027" y="10"/>
                  </a:cubicBezTo>
                  <a:lnTo>
                    <a:pt x="259" y="1415"/>
                  </a:lnTo>
                  <a:cubicBezTo>
                    <a:pt x="148" y="1452"/>
                    <a:pt x="74" y="1489"/>
                    <a:pt x="37" y="1600"/>
                  </a:cubicBezTo>
                  <a:cubicBezTo>
                    <a:pt x="0" y="1674"/>
                    <a:pt x="0" y="1747"/>
                    <a:pt x="37" y="1858"/>
                  </a:cubicBezTo>
                  <a:lnTo>
                    <a:pt x="2108" y="6775"/>
                  </a:lnTo>
                  <a:cubicBezTo>
                    <a:pt x="2135" y="6884"/>
                    <a:pt x="2241" y="6952"/>
                    <a:pt x="2354" y="6952"/>
                  </a:cubicBezTo>
                  <a:cubicBezTo>
                    <a:pt x="2395" y="6952"/>
                    <a:pt x="2438" y="6943"/>
                    <a:pt x="2477" y="6923"/>
                  </a:cubicBezTo>
                  <a:lnTo>
                    <a:pt x="7875" y="4853"/>
                  </a:lnTo>
                  <a:cubicBezTo>
                    <a:pt x="7949" y="4816"/>
                    <a:pt x="8023" y="4779"/>
                    <a:pt x="8060" y="4705"/>
                  </a:cubicBezTo>
                  <a:cubicBezTo>
                    <a:pt x="8097" y="4631"/>
                    <a:pt x="8097" y="4520"/>
                    <a:pt x="8060" y="4446"/>
                  </a:cubicBezTo>
                  <a:lnTo>
                    <a:pt x="6396" y="195"/>
                  </a:lnTo>
                  <a:cubicBezTo>
                    <a:pt x="6366" y="72"/>
                    <a:pt x="6233" y="0"/>
                    <a:pt x="6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4680;p64">
              <a:extLst>
                <a:ext uri="{FF2B5EF4-FFF2-40B4-BE49-F238E27FC236}">
                  <a16:creationId xmlns:a16="http://schemas.microsoft.com/office/drawing/2014/main" id="{8AE0BC6B-CF8C-499F-B48A-16FD226BBAED}"/>
                </a:ext>
              </a:extLst>
            </p:cNvPr>
            <p:cNvSpPr/>
            <p:nvPr/>
          </p:nvSpPr>
          <p:spPr>
            <a:xfrm>
              <a:off x="1004375" y="3337175"/>
              <a:ext cx="228325" cy="193200"/>
            </a:xfrm>
            <a:custGeom>
              <a:avLst/>
              <a:gdLst/>
              <a:ahLst/>
              <a:cxnLst/>
              <a:rect l="l" t="t" r="r" b="b"/>
              <a:pathLst>
                <a:path w="9133" h="7728" extrusionOk="0">
                  <a:moveTo>
                    <a:pt x="6545" y="1"/>
                  </a:moveTo>
                  <a:lnTo>
                    <a:pt x="1" y="814"/>
                  </a:lnTo>
                  <a:lnTo>
                    <a:pt x="2811" y="7728"/>
                  </a:lnTo>
                  <a:lnTo>
                    <a:pt x="9133" y="6286"/>
                  </a:lnTo>
                  <a:lnTo>
                    <a:pt x="654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4681;p64">
              <a:extLst>
                <a:ext uri="{FF2B5EF4-FFF2-40B4-BE49-F238E27FC236}">
                  <a16:creationId xmlns:a16="http://schemas.microsoft.com/office/drawing/2014/main" id="{995E4459-93B4-4A6F-BE46-87B8E17FFAB9}"/>
                </a:ext>
              </a:extLst>
            </p:cNvPr>
            <p:cNvSpPr/>
            <p:nvPr/>
          </p:nvSpPr>
          <p:spPr>
            <a:xfrm>
              <a:off x="996075" y="3329800"/>
              <a:ext cx="244025" cy="208150"/>
            </a:xfrm>
            <a:custGeom>
              <a:avLst/>
              <a:gdLst/>
              <a:ahLst/>
              <a:cxnLst/>
              <a:rect l="l" t="t" r="r" b="b"/>
              <a:pathLst>
                <a:path w="9761" h="8326" extrusionOk="0">
                  <a:moveTo>
                    <a:pt x="6683" y="656"/>
                  </a:moveTo>
                  <a:lnTo>
                    <a:pt x="9021" y="6359"/>
                  </a:lnTo>
                  <a:lnTo>
                    <a:pt x="3327" y="7653"/>
                  </a:lnTo>
                  <a:lnTo>
                    <a:pt x="776" y="1368"/>
                  </a:lnTo>
                  <a:lnTo>
                    <a:pt x="6683" y="656"/>
                  </a:lnTo>
                  <a:close/>
                  <a:moveTo>
                    <a:pt x="6840" y="0"/>
                  </a:moveTo>
                  <a:lnTo>
                    <a:pt x="296" y="813"/>
                  </a:lnTo>
                  <a:cubicBezTo>
                    <a:pt x="222" y="813"/>
                    <a:pt x="111" y="850"/>
                    <a:pt x="74" y="961"/>
                  </a:cubicBezTo>
                  <a:cubicBezTo>
                    <a:pt x="37" y="1035"/>
                    <a:pt x="0" y="1146"/>
                    <a:pt x="37" y="1220"/>
                  </a:cubicBezTo>
                  <a:lnTo>
                    <a:pt x="2847" y="8134"/>
                  </a:lnTo>
                  <a:cubicBezTo>
                    <a:pt x="2911" y="8230"/>
                    <a:pt x="3030" y="8326"/>
                    <a:pt x="3157" y="8326"/>
                  </a:cubicBezTo>
                  <a:cubicBezTo>
                    <a:pt x="3177" y="8326"/>
                    <a:pt x="3197" y="8323"/>
                    <a:pt x="3216" y="8318"/>
                  </a:cubicBezTo>
                  <a:lnTo>
                    <a:pt x="9501" y="6877"/>
                  </a:lnTo>
                  <a:cubicBezTo>
                    <a:pt x="9612" y="6840"/>
                    <a:pt x="9686" y="6803"/>
                    <a:pt x="9723" y="6692"/>
                  </a:cubicBezTo>
                  <a:cubicBezTo>
                    <a:pt x="9760" y="6618"/>
                    <a:pt x="9760" y="6544"/>
                    <a:pt x="9723" y="6433"/>
                  </a:cubicBezTo>
                  <a:lnTo>
                    <a:pt x="7135" y="185"/>
                  </a:lnTo>
                  <a:cubicBezTo>
                    <a:pt x="7098" y="74"/>
                    <a:pt x="6951" y="0"/>
                    <a:pt x="68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4682;p64">
              <a:extLst>
                <a:ext uri="{FF2B5EF4-FFF2-40B4-BE49-F238E27FC236}">
                  <a16:creationId xmlns:a16="http://schemas.microsoft.com/office/drawing/2014/main" id="{56FE7562-A582-4286-AD3D-C633CDE68BC7}"/>
                </a:ext>
              </a:extLst>
            </p:cNvPr>
            <p:cNvSpPr/>
            <p:nvPr/>
          </p:nvSpPr>
          <p:spPr>
            <a:xfrm>
              <a:off x="1752100" y="3259550"/>
              <a:ext cx="92475" cy="106300"/>
            </a:xfrm>
            <a:custGeom>
              <a:avLst/>
              <a:gdLst/>
              <a:ahLst/>
              <a:cxnLst/>
              <a:rect l="l" t="t" r="r" b="b"/>
              <a:pathLst>
                <a:path w="3699" h="4252" extrusionOk="0">
                  <a:moveTo>
                    <a:pt x="2108" y="0"/>
                  </a:moveTo>
                  <a:lnTo>
                    <a:pt x="1" y="259"/>
                  </a:lnTo>
                  <a:lnTo>
                    <a:pt x="1628" y="4252"/>
                  </a:lnTo>
                  <a:lnTo>
                    <a:pt x="3698" y="3808"/>
                  </a:lnTo>
                  <a:lnTo>
                    <a:pt x="21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4683;p64">
              <a:extLst>
                <a:ext uri="{FF2B5EF4-FFF2-40B4-BE49-F238E27FC236}">
                  <a16:creationId xmlns:a16="http://schemas.microsoft.com/office/drawing/2014/main" id="{B6E87724-E5C4-4A28-9A3B-C250299EB08C}"/>
                </a:ext>
              </a:extLst>
            </p:cNvPr>
            <p:cNvSpPr/>
            <p:nvPr/>
          </p:nvSpPr>
          <p:spPr>
            <a:xfrm>
              <a:off x="1743800" y="3251925"/>
              <a:ext cx="109075" cy="121575"/>
            </a:xfrm>
            <a:custGeom>
              <a:avLst/>
              <a:gdLst/>
              <a:ahLst/>
              <a:cxnLst/>
              <a:rect l="l" t="t" r="r" b="b"/>
              <a:pathLst>
                <a:path w="4363" h="4863" extrusionOk="0">
                  <a:moveTo>
                    <a:pt x="2218" y="638"/>
                  </a:moveTo>
                  <a:lnTo>
                    <a:pt x="3623" y="3891"/>
                  </a:lnTo>
                  <a:lnTo>
                    <a:pt x="2159" y="4210"/>
                  </a:lnTo>
                  <a:lnTo>
                    <a:pt x="2159" y="4210"/>
                  </a:lnTo>
                  <a:lnTo>
                    <a:pt x="777" y="823"/>
                  </a:lnTo>
                  <a:lnTo>
                    <a:pt x="2218" y="638"/>
                  </a:lnTo>
                  <a:close/>
                  <a:moveTo>
                    <a:pt x="2463" y="0"/>
                  </a:moveTo>
                  <a:cubicBezTo>
                    <a:pt x="2442" y="0"/>
                    <a:pt x="2422" y="3"/>
                    <a:pt x="2403" y="9"/>
                  </a:cubicBezTo>
                  <a:lnTo>
                    <a:pt x="296" y="268"/>
                  </a:lnTo>
                  <a:cubicBezTo>
                    <a:pt x="222" y="268"/>
                    <a:pt x="111" y="305"/>
                    <a:pt x="74" y="416"/>
                  </a:cubicBezTo>
                  <a:cubicBezTo>
                    <a:pt x="37" y="490"/>
                    <a:pt x="0" y="601"/>
                    <a:pt x="37" y="675"/>
                  </a:cubicBezTo>
                  <a:lnTo>
                    <a:pt x="1701" y="4668"/>
                  </a:lnTo>
                  <a:cubicBezTo>
                    <a:pt x="1732" y="4790"/>
                    <a:pt x="1838" y="4862"/>
                    <a:pt x="1958" y="4862"/>
                  </a:cubicBezTo>
                  <a:cubicBezTo>
                    <a:pt x="1983" y="4862"/>
                    <a:pt x="2008" y="4859"/>
                    <a:pt x="2034" y="4853"/>
                  </a:cubicBezTo>
                  <a:lnTo>
                    <a:pt x="4104" y="4409"/>
                  </a:lnTo>
                  <a:cubicBezTo>
                    <a:pt x="4215" y="4372"/>
                    <a:pt x="4289" y="4335"/>
                    <a:pt x="4326" y="4224"/>
                  </a:cubicBezTo>
                  <a:cubicBezTo>
                    <a:pt x="4363" y="4150"/>
                    <a:pt x="4363" y="4076"/>
                    <a:pt x="4326" y="3965"/>
                  </a:cubicBezTo>
                  <a:lnTo>
                    <a:pt x="2699" y="194"/>
                  </a:lnTo>
                  <a:cubicBezTo>
                    <a:pt x="2668" y="72"/>
                    <a:pt x="2562" y="0"/>
                    <a:pt x="2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4684;p64">
              <a:extLst>
                <a:ext uri="{FF2B5EF4-FFF2-40B4-BE49-F238E27FC236}">
                  <a16:creationId xmlns:a16="http://schemas.microsoft.com/office/drawing/2014/main" id="{97E65C0E-9EDB-47FB-B624-20757BA068A0}"/>
                </a:ext>
              </a:extLst>
            </p:cNvPr>
            <p:cNvSpPr/>
            <p:nvPr/>
          </p:nvSpPr>
          <p:spPr>
            <a:xfrm>
              <a:off x="1087575" y="3563625"/>
              <a:ext cx="235700" cy="215375"/>
            </a:xfrm>
            <a:custGeom>
              <a:avLst/>
              <a:gdLst/>
              <a:ahLst/>
              <a:cxnLst/>
              <a:rect l="l" t="t" r="r" b="b"/>
              <a:pathLst>
                <a:path w="9428" h="8615" extrusionOk="0">
                  <a:moveTo>
                    <a:pt x="6951" y="1"/>
                  </a:moveTo>
                  <a:lnTo>
                    <a:pt x="0" y="1701"/>
                  </a:lnTo>
                  <a:lnTo>
                    <a:pt x="2810" y="8615"/>
                  </a:lnTo>
                  <a:lnTo>
                    <a:pt x="9428" y="6064"/>
                  </a:lnTo>
                  <a:lnTo>
                    <a:pt x="695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4685;p64">
              <a:extLst>
                <a:ext uri="{FF2B5EF4-FFF2-40B4-BE49-F238E27FC236}">
                  <a16:creationId xmlns:a16="http://schemas.microsoft.com/office/drawing/2014/main" id="{6D7564D5-8221-40BE-A9D2-ABF858BEEFAB}"/>
                </a:ext>
              </a:extLst>
            </p:cNvPr>
            <p:cNvSpPr/>
            <p:nvPr/>
          </p:nvSpPr>
          <p:spPr>
            <a:xfrm>
              <a:off x="1079250" y="3556000"/>
              <a:ext cx="252350" cy="231100"/>
            </a:xfrm>
            <a:custGeom>
              <a:avLst/>
              <a:gdLst/>
              <a:ahLst/>
              <a:cxnLst/>
              <a:rect l="l" t="t" r="r" b="b"/>
              <a:pathLst>
                <a:path w="10094" h="9244" extrusionOk="0">
                  <a:moveTo>
                    <a:pt x="7091" y="667"/>
                  </a:moveTo>
                  <a:lnTo>
                    <a:pt x="9354" y="6184"/>
                  </a:lnTo>
                  <a:lnTo>
                    <a:pt x="3328" y="8513"/>
                  </a:lnTo>
                  <a:lnTo>
                    <a:pt x="740" y="2228"/>
                  </a:lnTo>
                  <a:lnTo>
                    <a:pt x="7091" y="667"/>
                  </a:lnTo>
                  <a:close/>
                  <a:moveTo>
                    <a:pt x="7285" y="0"/>
                  </a:moveTo>
                  <a:cubicBezTo>
                    <a:pt x="7260" y="0"/>
                    <a:pt x="7235" y="4"/>
                    <a:pt x="7210" y="10"/>
                  </a:cubicBezTo>
                  <a:lnTo>
                    <a:pt x="259" y="1711"/>
                  </a:lnTo>
                  <a:cubicBezTo>
                    <a:pt x="185" y="1747"/>
                    <a:pt x="111" y="1821"/>
                    <a:pt x="74" y="1895"/>
                  </a:cubicBezTo>
                  <a:cubicBezTo>
                    <a:pt x="37" y="1969"/>
                    <a:pt x="0" y="2043"/>
                    <a:pt x="37" y="2154"/>
                  </a:cubicBezTo>
                  <a:lnTo>
                    <a:pt x="2847" y="9031"/>
                  </a:lnTo>
                  <a:cubicBezTo>
                    <a:pt x="2902" y="9168"/>
                    <a:pt x="3018" y="9244"/>
                    <a:pt x="3134" y="9244"/>
                  </a:cubicBezTo>
                  <a:cubicBezTo>
                    <a:pt x="3175" y="9244"/>
                    <a:pt x="3216" y="9235"/>
                    <a:pt x="3254" y="9216"/>
                  </a:cubicBezTo>
                  <a:lnTo>
                    <a:pt x="9872" y="6665"/>
                  </a:lnTo>
                  <a:cubicBezTo>
                    <a:pt x="9945" y="6628"/>
                    <a:pt x="10019" y="6591"/>
                    <a:pt x="10056" y="6480"/>
                  </a:cubicBezTo>
                  <a:cubicBezTo>
                    <a:pt x="10093" y="6406"/>
                    <a:pt x="10093" y="6332"/>
                    <a:pt x="10056" y="6258"/>
                  </a:cubicBezTo>
                  <a:lnTo>
                    <a:pt x="7542" y="195"/>
                  </a:lnTo>
                  <a:cubicBezTo>
                    <a:pt x="7512" y="72"/>
                    <a:pt x="7405" y="0"/>
                    <a:pt x="72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4686;p64">
              <a:extLst>
                <a:ext uri="{FF2B5EF4-FFF2-40B4-BE49-F238E27FC236}">
                  <a16:creationId xmlns:a16="http://schemas.microsoft.com/office/drawing/2014/main" id="{C2B40A0A-E1D9-4574-BCAB-26316D0B8332}"/>
                </a:ext>
              </a:extLst>
            </p:cNvPr>
            <p:cNvSpPr/>
            <p:nvPr/>
          </p:nvSpPr>
          <p:spPr>
            <a:xfrm>
              <a:off x="1670775" y="3434225"/>
              <a:ext cx="154375" cy="132200"/>
            </a:xfrm>
            <a:custGeom>
              <a:avLst/>
              <a:gdLst/>
              <a:ahLst/>
              <a:cxnLst/>
              <a:rect l="l" t="t" r="r" b="b"/>
              <a:pathLst>
                <a:path w="6175" h="5288" extrusionOk="0">
                  <a:moveTo>
                    <a:pt x="4733" y="1"/>
                  </a:moveTo>
                  <a:lnTo>
                    <a:pt x="1" y="1147"/>
                  </a:lnTo>
                  <a:lnTo>
                    <a:pt x="1627" y="5288"/>
                  </a:lnTo>
                  <a:lnTo>
                    <a:pt x="6175" y="3513"/>
                  </a:lnTo>
                  <a:lnTo>
                    <a:pt x="473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4687;p64">
              <a:extLst>
                <a:ext uri="{FF2B5EF4-FFF2-40B4-BE49-F238E27FC236}">
                  <a16:creationId xmlns:a16="http://schemas.microsoft.com/office/drawing/2014/main" id="{50971C2F-9565-4F50-ABEF-96B30EB70EB6}"/>
                </a:ext>
              </a:extLst>
            </p:cNvPr>
            <p:cNvSpPr/>
            <p:nvPr/>
          </p:nvSpPr>
          <p:spPr>
            <a:xfrm>
              <a:off x="1663375" y="3426600"/>
              <a:ext cx="170100" cy="147450"/>
            </a:xfrm>
            <a:custGeom>
              <a:avLst/>
              <a:gdLst/>
              <a:ahLst/>
              <a:cxnLst/>
              <a:rect l="l" t="t" r="r" b="b"/>
              <a:pathLst>
                <a:path w="6804" h="5898" extrusionOk="0">
                  <a:moveTo>
                    <a:pt x="4867" y="660"/>
                  </a:moveTo>
                  <a:lnTo>
                    <a:pt x="6064" y="3670"/>
                  </a:lnTo>
                  <a:lnTo>
                    <a:pt x="2108" y="5186"/>
                  </a:lnTo>
                  <a:lnTo>
                    <a:pt x="740" y="1674"/>
                  </a:lnTo>
                  <a:lnTo>
                    <a:pt x="4867" y="660"/>
                  </a:lnTo>
                  <a:close/>
                  <a:moveTo>
                    <a:pt x="5031" y="1"/>
                  </a:moveTo>
                  <a:cubicBezTo>
                    <a:pt x="5006" y="1"/>
                    <a:pt x="4980" y="4"/>
                    <a:pt x="4955" y="10"/>
                  </a:cubicBezTo>
                  <a:lnTo>
                    <a:pt x="223" y="1156"/>
                  </a:lnTo>
                  <a:cubicBezTo>
                    <a:pt x="149" y="1193"/>
                    <a:pt x="75" y="1230"/>
                    <a:pt x="38" y="1304"/>
                  </a:cubicBezTo>
                  <a:cubicBezTo>
                    <a:pt x="1" y="1415"/>
                    <a:pt x="1" y="1489"/>
                    <a:pt x="38" y="1563"/>
                  </a:cubicBezTo>
                  <a:lnTo>
                    <a:pt x="1628" y="5703"/>
                  </a:lnTo>
                  <a:cubicBezTo>
                    <a:pt x="1689" y="5826"/>
                    <a:pt x="1826" y="5898"/>
                    <a:pt x="1956" y="5898"/>
                  </a:cubicBezTo>
                  <a:cubicBezTo>
                    <a:pt x="1982" y="5898"/>
                    <a:pt x="2009" y="5895"/>
                    <a:pt x="2034" y="5888"/>
                  </a:cubicBezTo>
                  <a:lnTo>
                    <a:pt x="6582" y="4114"/>
                  </a:lnTo>
                  <a:cubicBezTo>
                    <a:pt x="6656" y="4077"/>
                    <a:pt x="6729" y="4040"/>
                    <a:pt x="6766" y="3966"/>
                  </a:cubicBezTo>
                  <a:cubicBezTo>
                    <a:pt x="6803" y="3892"/>
                    <a:pt x="6803" y="3781"/>
                    <a:pt x="6766" y="3707"/>
                  </a:cubicBezTo>
                  <a:lnTo>
                    <a:pt x="5325" y="195"/>
                  </a:lnTo>
                  <a:cubicBezTo>
                    <a:pt x="5263" y="72"/>
                    <a:pt x="5151" y="1"/>
                    <a:pt x="50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4688;p64">
              <a:extLst>
                <a:ext uri="{FF2B5EF4-FFF2-40B4-BE49-F238E27FC236}">
                  <a16:creationId xmlns:a16="http://schemas.microsoft.com/office/drawing/2014/main" id="{ADEC25E0-9B71-4A7F-B0AE-E5596D45D803}"/>
                </a:ext>
              </a:extLst>
            </p:cNvPr>
            <p:cNvSpPr/>
            <p:nvPr/>
          </p:nvSpPr>
          <p:spPr>
            <a:xfrm>
              <a:off x="1817725" y="3414825"/>
              <a:ext cx="87850" cy="97075"/>
            </a:xfrm>
            <a:custGeom>
              <a:avLst/>
              <a:gdLst/>
              <a:ahLst/>
              <a:cxnLst/>
              <a:rect l="l" t="t" r="r" b="b"/>
              <a:pathLst>
                <a:path w="3514" h="3883" extrusionOk="0">
                  <a:moveTo>
                    <a:pt x="1997" y="0"/>
                  </a:moveTo>
                  <a:lnTo>
                    <a:pt x="1" y="481"/>
                  </a:lnTo>
                  <a:lnTo>
                    <a:pt x="1406" y="3882"/>
                  </a:lnTo>
                  <a:lnTo>
                    <a:pt x="3513" y="3069"/>
                  </a:lnTo>
                  <a:lnTo>
                    <a:pt x="19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4689;p64">
              <a:extLst>
                <a:ext uri="{FF2B5EF4-FFF2-40B4-BE49-F238E27FC236}">
                  <a16:creationId xmlns:a16="http://schemas.microsoft.com/office/drawing/2014/main" id="{CBC420EA-A5EA-43E1-9A48-CBE33D012A5F}"/>
                </a:ext>
              </a:extLst>
            </p:cNvPr>
            <p:cNvSpPr/>
            <p:nvPr/>
          </p:nvSpPr>
          <p:spPr>
            <a:xfrm>
              <a:off x="1810350" y="3407175"/>
              <a:ext cx="103525" cy="112350"/>
            </a:xfrm>
            <a:custGeom>
              <a:avLst/>
              <a:gdLst/>
              <a:ahLst/>
              <a:cxnLst/>
              <a:rect l="l" t="t" r="r" b="b"/>
              <a:pathLst>
                <a:path w="4141" h="4494" extrusionOk="0">
                  <a:moveTo>
                    <a:pt x="2107" y="676"/>
                  </a:moveTo>
                  <a:lnTo>
                    <a:pt x="3401" y="3227"/>
                  </a:lnTo>
                  <a:lnTo>
                    <a:pt x="1878" y="3787"/>
                  </a:lnTo>
                  <a:lnTo>
                    <a:pt x="1878" y="3787"/>
                  </a:lnTo>
                  <a:lnTo>
                    <a:pt x="740" y="1009"/>
                  </a:lnTo>
                  <a:lnTo>
                    <a:pt x="2107" y="676"/>
                  </a:lnTo>
                  <a:close/>
                  <a:moveTo>
                    <a:pt x="2280" y="1"/>
                  </a:moveTo>
                  <a:cubicBezTo>
                    <a:pt x="2259" y="1"/>
                    <a:pt x="2238" y="4"/>
                    <a:pt x="2218" y="11"/>
                  </a:cubicBezTo>
                  <a:lnTo>
                    <a:pt x="222" y="491"/>
                  </a:lnTo>
                  <a:cubicBezTo>
                    <a:pt x="148" y="528"/>
                    <a:pt x="74" y="565"/>
                    <a:pt x="37" y="639"/>
                  </a:cubicBezTo>
                  <a:cubicBezTo>
                    <a:pt x="0" y="713"/>
                    <a:pt x="0" y="824"/>
                    <a:pt x="37" y="898"/>
                  </a:cubicBezTo>
                  <a:lnTo>
                    <a:pt x="1405" y="4299"/>
                  </a:lnTo>
                  <a:cubicBezTo>
                    <a:pt x="1466" y="4422"/>
                    <a:pt x="1604" y="4493"/>
                    <a:pt x="1733" y="4493"/>
                  </a:cubicBezTo>
                  <a:cubicBezTo>
                    <a:pt x="1760" y="4493"/>
                    <a:pt x="1786" y="4490"/>
                    <a:pt x="1812" y="4484"/>
                  </a:cubicBezTo>
                  <a:lnTo>
                    <a:pt x="3919" y="3671"/>
                  </a:lnTo>
                  <a:cubicBezTo>
                    <a:pt x="3993" y="3634"/>
                    <a:pt x="4067" y="3560"/>
                    <a:pt x="4104" y="3486"/>
                  </a:cubicBezTo>
                  <a:cubicBezTo>
                    <a:pt x="4141" y="3412"/>
                    <a:pt x="4141" y="3301"/>
                    <a:pt x="4104" y="3227"/>
                  </a:cubicBezTo>
                  <a:lnTo>
                    <a:pt x="2551" y="158"/>
                  </a:lnTo>
                  <a:cubicBezTo>
                    <a:pt x="2490" y="67"/>
                    <a:pt x="2379" y="1"/>
                    <a:pt x="2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4690;p64">
              <a:extLst>
                <a:ext uri="{FF2B5EF4-FFF2-40B4-BE49-F238E27FC236}">
                  <a16:creationId xmlns:a16="http://schemas.microsoft.com/office/drawing/2014/main" id="{1879E377-7136-4293-B414-C321D47A642B}"/>
                </a:ext>
              </a:extLst>
            </p:cNvPr>
            <p:cNvSpPr/>
            <p:nvPr/>
          </p:nvSpPr>
          <p:spPr>
            <a:xfrm>
              <a:off x="6467700" y="3108900"/>
              <a:ext cx="396550" cy="1791250"/>
            </a:xfrm>
            <a:custGeom>
              <a:avLst/>
              <a:gdLst/>
              <a:ahLst/>
              <a:cxnLst/>
              <a:rect l="l" t="t" r="r" b="b"/>
              <a:pathLst>
                <a:path w="15862" h="71650" extrusionOk="0">
                  <a:moveTo>
                    <a:pt x="15529" y="0"/>
                  </a:moveTo>
                  <a:cubicBezTo>
                    <a:pt x="15381" y="0"/>
                    <a:pt x="15233" y="148"/>
                    <a:pt x="15233" y="296"/>
                  </a:cubicBezTo>
                  <a:lnTo>
                    <a:pt x="15233" y="55456"/>
                  </a:lnTo>
                  <a:lnTo>
                    <a:pt x="297" y="55456"/>
                  </a:lnTo>
                  <a:cubicBezTo>
                    <a:pt x="223" y="55456"/>
                    <a:pt x="149" y="55493"/>
                    <a:pt x="112" y="55530"/>
                  </a:cubicBezTo>
                  <a:cubicBezTo>
                    <a:pt x="38" y="55604"/>
                    <a:pt x="1" y="55678"/>
                    <a:pt x="1" y="55752"/>
                  </a:cubicBezTo>
                  <a:lnTo>
                    <a:pt x="1" y="71354"/>
                  </a:lnTo>
                  <a:cubicBezTo>
                    <a:pt x="1" y="71538"/>
                    <a:pt x="149" y="71649"/>
                    <a:pt x="297" y="71649"/>
                  </a:cubicBezTo>
                  <a:cubicBezTo>
                    <a:pt x="482" y="71649"/>
                    <a:pt x="629" y="71538"/>
                    <a:pt x="629" y="71354"/>
                  </a:cubicBezTo>
                  <a:lnTo>
                    <a:pt x="629" y="56085"/>
                  </a:lnTo>
                  <a:lnTo>
                    <a:pt x="15529" y="56085"/>
                  </a:lnTo>
                  <a:cubicBezTo>
                    <a:pt x="15603" y="56085"/>
                    <a:pt x="15713" y="56048"/>
                    <a:pt x="15750" y="55974"/>
                  </a:cubicBezTo>
                  <a:cubicBezTo>
                    <a:pt x="15824" y="55937"/>
                    <a:pt x="15861" y="55863"/>
                    <a:pt x="15861" y="55752"/>
                  </a:cubicBezTo>
                  <a:lnTo>
                    <a:pt x="15861" y="296"/>
                  </a:lnTo>
                  <a:cubicBezTo>
                    <a:pt x="15861" y="148"/>
                    <a:pt x="15713" y="0"/>
                    <a:pt x="155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4691;p64">
              <a:extLst>
                <a:ext uri="{FF2B5EF4-FFF2-40B4-BE49-F238E27FC236}">
                  <a16:creationId xmlns:a16="http://schemas.microsoft.com/office/drawing/2014/main" id="{62278E71-17B0-4E33-8C3A-4B8C4AAFC27A}"/>
                </a:ext>
              </a:extLst>
            </p:cNvPr>
            <p:cNvSpPr/>
            <p:nvPr/>
          </p:nvSpPr>
          <p:spPr>
            <a:xfrm>
              <a:off x="6694150" y="3425900"/>
              <a:ext cx="170100" cy="713575"/>
            </a:xfrm>
            <a:custGeom>
              <a:avLst/>
              <a:gdLst/>
              <a:ahLst/>
              <a:cxnLst/>
              <a:rect l="l" t="t" r="r" b="b"/>
              <a:pathLst>
                <a:path w="6804" h="28543" extrusionOk="0">
                  <a:moveTo>
                    <a:pt x="333" y="1"/>
                  </a:moveTo>
                  <a:cubicBezTo>
                    <a:pt x="149" y="1"/>
                    <a:pt x="1" y="149"/>
                    <a:pt x="1" y="297"/>
                  </a:cubicBezTo>
                  <a:lnTo>
                    <a:pt x="1" y="28210"/>
                  </a:lnTo>
                  <a:cubicBezTo>
                    <a:pt x="1" y="28321"/>
                    <a:pt x="38" y="28395"/>
                    <a:pt x="112" y="28431"/>
                  </a:cubicBezTo>
                  <a:cubicBezTo>
                    <a:pt x="149" y="28505"/>
                    <a:pt x="223" y="28542"/>
                    <a:pt x="333" y="28542"/>
                  </a:cubicBezTo>
                  <a:lnTo>
                    <a:pt x="6471" y="28542"/>
                  </a:lnTo>
                  <a:cubicBezTo>
                    <a:pt x="6655" y="28542"/>
                    <a:pt x="6803" y="28395"/>
                    <a:pt x="6803" y="28210"/>
                  </a:cubicBezTo>
                  <a:cubicBezTo>
                    <a:pt x="6803" y="28062"/>
                    <a:pt x="6655" y="27914"/>
                    <a:pt x="6471" y="27914"/>
                  </a:cubicBezTo>
                  <a:lnTo>
                    <a:pt x="629" y="27914"/>
                  </a:lnTo>
                  <a:lnTo>
                    <a:pt x="629" y="297"/>
                  </a:lnTo>
                  <a:cubicBezTo>
                    <a:pt x="629" y="149"/>
                    <a:pt x="481" y="1"/>
                    <a:pt x="3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4692;p64">
              <a:extLst>
                <a:ext uri="{FF2B5EF4-FFF2-40B4-BE49-F238E27FC236}">
                  <a16:creationId xmlns:a16="http://schemas.microsoft.com/office/drawing/2014/main" id="{27CAEF43-2488-4506-9624-E430C7BDC5FE}"/>
                </a:ext>
              </a:extLst>
            </p:cNvPr>
            <p:cNvSpPr/>
            <p:nvPr/>
          </p:nvSpPr>
          <p:spPr>
            <a:xfrm>
              <a:off x="5578575" y="4023925"/>
              <a:ext cx="478775" cy="632200"/>
            </a:xfrm>
            <a:custGeom>
              <a:avLst/>
              <a:gdLst/>
              <a:ahLst/>
              <a:cxnLst/>
              <a:rect l="l" t="t" r="r" b="b"/>
              <a:pathLst>
                <a:path w="19151" h="25288" extrusionOk="0">
                  <a:moveTo>
                    <a:pt x="362" y="0"/>
                  </a:moveTo>
                  <a:cubicBezTo>
                    <a:pt x="255" y="0"/>
                    <a:pt x="148" y="49"/>
                    <a:pt x="74" y="148"/>
                  </a:cubicBezTo>
                  <a:cubicBezTo>
                    <a:pt x="0" y="296"/>
                    <a:pt x="37" y="481"/>
                    <a:pt x="185" y="592"/>
                  </a:cubicBezTo>
                  <a:lnTo>
                    <a:pt x="18523" y="11720"/>
                  </a:lnTo>
                  <a:lnTo>
                    <a:pt x="18523" y="24955"/>
                  </a:lnTo>
                  <a:cubicBezTo>
                    <a:pt x="18523" y="25140"/>
                    <a:pt x="18670" y="25288"/>
                    <a:pt x="18855" y="25288"/>
                  </a:cubicBezTo>
                  <a:cubicBezTo>
                    <a:pt x="19003" y="25288"/>
                    <a:pt x="19151" y="25140"/>
                    <a:pt x="19151" y="24955"/>
                  </a:cubicBezTo>
                  <a:lnTo>
                    <a:pt x="19151" y="11535"/>
                  </a:lnTo>
                  <a:cubicBezTo>
                    <a:pt x="19151" y="11461"/>
                    <a:pt x="19077" y="11350"/>
                    <a:pt x="19003" y="11276"/>
                  </a:cubicBezTo>
                  <a:lnTo>
                    <a:pt x="518" y="37"/>
                  </a:lnTo>
                  <a:cubicBezTo>
                    <a:pt x="469" y="12"/>
                    <a:pt x="415" y="0"/>
                    <a:pt x="3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4693;p64">
              <a:extLst>
                <a:ext uri="{FF2B5EF4-FFF2-40B4-BE49-F238E27FC236}">
                  <a16:creationId xmlns:a16="http://schemas.microsoft.com/office/drawing/2014/main" id="{05AF4EF8-30EB-4C1D-9C2C-A935DB47771B}"/>
                </a:ext>
              </a:extLst>
            </p:cNvPr>
            <p:cNvSpPr/>
            <p:nvPr/>
          </p:nvSpPr>
          <p:spPr>
            <a:xfrm>
              <a:off x="5824425" y="4187500"/>
              <a:ext cx="15725" cy="314275"/>
            </a:xfrm>
            <a:custGeom>
              <a:avLst/>
              <a:gdLst/>
              <a:ahLst/>
              <a:cxnLst/>
              <a:rect l="l" t="t" r="r" b="b"/>
              <a:pathLst>
                <a:path w="629" h="12571" extrusionOk="0">
                  <a:moveTo>
                    <a:pt x="296" y="1"/>
                  </a:moveTo>
                  <a:cubicBezTo>
                    <a:pt x="148" y="1"/>
                    <a:pt x="0" y="112"/>
                    <a:pt x="0" y="297"/>
                  </a:cubicBezTo>
                  <a:lnTo>
                    <a:pt x="0" y="12275"/>
                  </a:lnTo>
                  <a:cubicBezTo>
                    <a:pt x="0" y="12423"/>
                    <a:pt x="148" y="12571"/>
                    <a:pt x="296" y="12571"/>
                  </a:cubicBezTo>
                  <a:cubicBezTo>
                    <a:pt x="481" y="12571"/>
                    <a:pt x="629" y="12423"/>
                    <a:pt x="629" y="12275"/>
                  </a:cubicBezTo>
                  <a:lnTo>
                    <a:pt x="629" y="297"/>
                  </a:lnTo>
                  <a:cubicBezTo>
                    <a:pt x="629" y="112"/>
                    <a:pt x="481" y="1"/>
                    <a:pt x="2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4694;p64">
              <a:extLst>
                <a:ext uri="{FF2B5EF4-FFF2-40B4-BE49-F238E27FC236}">
                  <a16:creationId xmlns:a16="http://schemas.microsoft.com/office/drawing/2014/main" id="{C5285D09-93D1-4942-AE8C-E64C70F67B40}"/>
                </a:ext>
              </a:extLst>
            </p:cNvPr>
            <p:cNvSpPr/>
            <p:nvPr/>
          </p:nvSpPr>
          <p:spPr>
            <a:xfrm>
              <a:off x="5823500" y="3806475"/>
              <a:ext cx="396525" cy="794825"/>
            </a:xfrm>
            <a:custGeom>
              <a:avLst/>
              <a:gdLst/>
              <a:ahLst/>
              <a:cxnLst/>
              <a:rect l="l" t="t" r="r" b="b"/>
              <a:pathLst>
                <a:path w="15861" h="31793" extrusionOk="0">
                  <a:moveTo>
                    <a:pt x="335" y="1"/>
                  </a:moveTo>
                  <a:cubicBezTo>
                    <a:pt x="310" y="1"/>
                    <a:pt x="284" y="4"/>
                    <a:pt x="259" y="10"/>
                  </a:cubicBezTo>
                  <a:cubicBezTo>
                    <a:pt x="74" y="84"/>
                    <a:pt x="0" y="232"/>
                    <a:pt x="37" y="417"/>
                  </a:cubicBezTo>
                  <a:lnTo>
                    <a:pt x="1849" y="6221"/>
                  </a:lnTo>
                  <a:cubicBezTo>
                    <a:pt x="1886" y="6258"/>
                    <a:pt x="1923" y="6332"/>
                    <a:pt x="1997" y="6369"/>
                  </a:cubicBezTo>
                  <a:lnTo>
                    <a:pt x="15269" y="14613"/>
                  </a:lnTo>
                  <a:lnTo>
                    <a:pt x="15269" y="30844"/>
                  </a:lnTo>
                  <a:lnTo>
                    <a:pt x="9243" y="26185"/>
                  </a:lnTo>
                  <a:cubicBezTo>
                    <a:pt x="9174" y="26134"/>
                    <a:pt x="9098" y="26106"/>
                    <a:pt x="9024" y="26106"/>
                  </a:cubicBezTo>
                  <a:cubicBezTo>
                    <a:pt x="8940" y="26106"/>
                    <a:pt x="8859" y="26143"/>
                    <a:pt x="8799" y="26222"/>
                  </a:cubicBezTo>
                  <a:cubicBezTo>
                    <a:pt x="8689" y="26370"/>
                    <a:pt x="8726" y="26555"/>
                    <a:pt x="8836" y="26666"/>
                  </a:cubicBezTo>
                  <a:lnTo>
                    <a:pt x="15380" y="31731"/>
                  </a:lnTo>
                  <a:cubicBezTo>
                    <a:pt x="15424" y="31774"/>
                    <a:pt x="15492" y="31792"/>
                    <a:pt x="15564" y="31792"/>
                  </a:cubicBezTo>
                  <a:cubicBezTo>
                    <a:pt x="15615" y="31792"/>
                    <a:pt x="15667" y="31783"/>
                    <a:pt x="15713" y="31768"/>
                  </a:cubicBezTo>
                  <a:cubicBezTo>
                    <a:pt x="15824" y="31731"/>
                    <a:pt x="15861" y="31620"/>
                    <a:pt x="15861" y="31472"/>
                  </a:cubicBezTo>
                  <a:lnTo>
                    <a:pt x="15861" y="14465"/>
                  </a:lnTo>
                  <a:cubicBezTo>
                    <a:pt x="15861" y="14355"/>
                    <a:pt x="15824" y="14244"/>
                    <a:pt x="15713" y="14207"/>
                  </a:cubicBezTo>
                  <a:lnTo>
                    <a:pt x="2404" y="5925"/>
                  </a:lnTo>
                  <a:lnTo>
                    <a:pt x="629" y="232"/>
                  </a:lnTo>
                  <a:cubicBezTo>
                    <a:pt x="598" y="78"/>
                    <a:pt x="465" y="1"/>
                    <a:pt x="3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4695;p64">
              <a:extLst>
                <a:ext uri="{FF2B5EF4-FFF2-40B4-BE49-F238E27FC236}">
                  <a16:creationId xmlns:a16="http://schemas.microsoft.com/office/drawing/2014/main" id="{867DA0B9-4DB6-4CB3-8797-E1B42580BE5A}"/>
                </a:ext>
              </a:extLst>
            </p:cNvPr>
            <p:cNvSpPr/>
            <p:nvPr/>
          </p:nvSpPr>
          <p:spPr>
            <a:xfrm>
              <a:off x="694750" y="2954525"/>
              <a:ext cx="15750" cy="1954850"/>
            </a:xfrm>
            <a:custGeom>
              <a:avLst/>
              <a:gdLst/>
              <a:ahLst/>
              <a:cxnLst/>
              <a:rect l="l" t="t" r="r" b="b"/>
              <a:pathLst>
                <a:path w="630" h="78194" extrusionOk="0">
                  <a:moveTo>
                    <a:pt x="333" y="1"/>
                  </a:moveTo>
                  <a:cubicBezTo>
                    <a:pt x="149" y="1"/>
                    <a:pt x="1" y="149"/>
                    <a:pt x="1" y="334"/>
                  </a:cubicBezTo>
                  <a:lnTo>
                    <a:pt x="1" y="77898"/>
                  </a:lnTo>
                  <a:cubicBezTo>
                    <a:pt x="1" y="78046"/>
                    <a:pt x="149" y="78194"/>
                    <a:pt x="333" y="78194"/>
                  </a:cubicBezTo>
                  <a:cubicBezTo>
                    <a:pt x="481" y="78194"/>
                    <a:pt x="629" y="78046"/>
                    <a:pt x="629" y="77898"/>
                  </a:cubicBezTo>
                  <a:lnTo>
                    <a:pt x="629" y="334"/>
                  </a:lnTo>
                  <a:cubicBezTo>
                    <a:pt x="629" y="149"/>
                    <a:pt x="481" y="1"/>
                    <a:pt x="3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4696;p64">
              <a:extLst>
                <a:ext uri="{FF2B5EF4-FFF2-40B4-BE49-F238E27FC236}">
                  <a16:creationId xmlns:a16="http://schemas.microsoft.com/office/drawing/2014/main" id="{F559A336-41E0-4B7E-81FF-4765A0064CC4}"/>
                </a:ext>
              </a:extLst>
            </p:cNvPr>
            <p:cNvSpPr/>
            <p:nvPr/>
          </p:nvSpPr>
          <p:spPr>
            <a:xfrm>
              <a:off x="758525" y="3878800"/>
              <a:ext cx="223700" cy="15750"/>
            </a:xfrm>
            <a:custGeom>
              <a:avLst/>
              <a:gdLst/>
              <a:ahLst/>
              <a:cxnLst/>
              <a:rect l="l" t="t" r="r" b="b"/>
              <a:pathLst>
                <a:path w="8948" h="630" extrusionOk="0">
                  <a:moveTo>
                    <a:pt x="296" y="1"/>
                  </a:moveTo>
                  <a:cubicBezTo>
                    <a:pt x="148" y="1"/>
                    <a:pt x="1" y="149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8652" y="629"/>
                  </a:lnTo>
                  <a:cubicBezTo>
                    <a:pt x="8800" y="629"/>
                    <a:pt x="8947" y="481"/>
                    <a:pt x="8947" y="333"/>
                  </a:cubicBezTo>
                  <a:cubicBezTo>
                    <a:pt x="8947" y="149"/>
                    <a:pt x="8800" y="1"/>
                    <a:pt x="86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4697;p64">
              <a:extLst>
                <a:ext uri="{FF2B5EF4-FFF2-40B4-BE49-F238E27FC236}">
                  <a16:creationId xmlns:a16="http://schemas.microsoft.com/office/drawing/2014/main" id="{6ABDBAF8-DC66-42A9-BF85-40A07EC372B7}"/>
                </a:ext>
              </a:extLst>
            </p:cNvPr>
            <p:cNvSpPr/>
            <p:nvPr/>
          </p:nvSpPr>
          <p:spPr>
            <a:xfrm>
              <a:off x="966475" y="3697650"/>
              <a:ext cx="170100" cy="1175700"/>
            </a:xfrm>
            <a:custGeom>
              <a:avLst/>
              <a:gdLst/>
              <a:ahLst/>
              <a:cxnLst/>
              <a:rect l="l" t="t" r="r" b="b"/>
              <a:pathLst>
                <a:path w="6804" h="47028" extrusionOk="0">
                  <a:moveTo>
                    <a:pt x="334" y="0"/>
                  </a:moveTo>
                  <a:cubicBezTo>
                    <a:pt x="149" y="0"/>
                    <a:pt x="1" y="148"/>
                    <a:pt x="1" y="333"/>
                  </a:cubicBezTo>
                  <a:lnTo>
                    <a:pt x="1" y="46731"/>
                  </a:lnTo>
                  <a:cubicBezTo>
                    <a:pt x="1" y="46805"/>
                    <a:pt x="38" y="46879"/>
                    <a:pt x="112" y="46916"/>
                  </a:cubicBezTo>
                  <a:cubicBezTo>
                    <a:pt x="149" y="46990"/>
                    <a:pt x="260" y="47027"/>
                    <a:pt x="334" y="47027"/>
                  </a:cubicBezTo>
                  <a:lnTo>
                    <a:pt x="6471" y="47027"/>
                  </a:lnTo>
                  <a:cubicBezTo>
                    <a:pt x="6656" y="47027"/>
                    <a:pt x="6804" y="46879"/>
                    <a:pt x="6804" y="46731"/>
                  </a:cubicBezTo>
                  <a:cubicBezTo>
                    <a:pt x="6804" y="46547"/>
                    <a:pt x="6656" y="46399"/>
                    <a:pt x="6471" y="46399"/>
                  </a:cubicBezTo>
                  <a:lnTo>
                    <a:pt x="629" y="46399"/>
                  </a:lnTo>
                  <a:lnTo>
                    <a:pt x="629" y="333"/>
                  </a:lnTo>
                  <a:cubicBezTo>
                    <a:pt x="629" y="148"/>
                    <a:pt x="482" y="0"/>
                    <a:pt x="3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4698;p64">
              <a:extLst>
                <a:ext uri="{FF2B5EF4-FFF2-40B4-BE49-F238E27FC236}">
                  <a16:creationId xmlns:a16="http://schemas.microsoft.com/office/drawing/2014/main" id="{44770EAE-B30B-4A69-9F82-AA63C30F4308}"/>
                </a:ext>
              </a:extLst>
            </p:cNvPr>
            <p:cNvSpPr/>
            <p:nvPr/>
          </p:nvSpPr>
          <p:spPr>
            <a:xfrm>
              <a:off x="794575" y="4078450"/>
              <a:ext cx="187650" cy="332750"/>
            </a:xfrm>
            <a:custGeom>
              <a:avLst/>
              <a:gdLst/>
              <a:ahLst/>
              <a:cxnLst/>
              <a:rect l="l" t="t" r="r" b="b"/>
              <a:pathLst>
                <a:path w="7506" h="13310" extrusionOk="0">
                  <a:moveTo>
                    <a:pt x="296" y="0"/>
                  </a:moveTo>
                  <a:cubicBezTo>
                    <a:pt x="222" y="0"/>
                    <a:pt x="148" y="37"/>
                    <a:pt x="111" y="74"/>
                  </a:cubicBezTo>
                  <a:cubicBezTo>
                    <a:pt x="37" y="148"/>
                    <a:pt x="0" y="222"/>
                    <a:pt x="0" y="296"/>
                  </a:cubicBezTo>
                  <a:lnTo>
                    <a:pt x="0" y="13014"/>
                  </a:lnTo>
                  <a:cubicBezTo>
                    <a:pt x="0" y="13088"/>
                    <a:pt x="37" y="13162"/>
                    <a:pt x="111" y="13199"/>
                  </a:cubicBezTo>
                  <a:cubicBezTo>
                    <a:pt x="148" y="13273"/>
                    <a:pt x="222" y="13310"/>
                    <a:pt x="296" y="13310"/>
                  </a:cubicBezTo>
                  <a:lnTo>
                    <a:pt x="6840" y="13310"/>
                  </a:lnTo>
                  <a:cubicBezTo>
                    <a:pt x="7025" y="13310"/>
                    <a:pt x="7136" y="13162"/>
                    <a:pt x="7136" y="13014"/>
                  </a:cubicBezTo>
                  <a:cubicBezTo>
                    <a:pt x="7136" y="12829"/>
                    <a:pt x="7025" y="12681"/>
                    <a:pt x="6840" y="12681"/>
                  </a:cubicBezTo>
                  <a:lnTo>
                    <a:pt x="629" y="12681"/>
                  </a:lnTo>
                  <a:lnTo>
                    <a:pt x="629" y="629"/>
                  </a:lnTo>
                  <a:lnTo>
                    <a:pt x="7210" y="629"/>
                  </a:lnTo>
                  <a:cubicBezTo>
                    <a:pt x="7358" y="629"/>
                    <a:pt x="7505" y="481"/>
                    <a:pt x="7505" y="296"/>
                  </a:cubicBezTo>
                  <a:cubicBezTo>
                    <a:pt x="7505" y="148"/>
                    <a:pt x="7358" y="0"/>
                    <a:pt x="72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4699;p64">
              <a:extLst>
                <a:ext uri="{FF2B5EF4-FFF2-40B4-BE49-F238E27FC236}">
                  <a16:creationId xmlns:a16="http://schemas.microsoft.com/office/drawing/2014/main" id="{199D23F4-F1E9-4593-8D76-1C992225A729}"/>
                </a:ext>
              </a:extLst>
            </p:cNvPr>
            <p:cNvSpPr/>
            <p:nvPr/>
          </p:nvSpPr>
          <p:spPr>
            <a:xfrm>
              <a:off x="1193850" y="4105250"/>
              <a:ext cx="14825" cy="813375"/>
            </a:xfrm>
            <a:custGeom>
              <a:avLst/>
              <a:gdLst/>
              <a:ahLst/>
              <a:cxnLst/>
              <a:rect l="l" t="t" r="r" b="b"/>
              <a:pathLst>
                <a:path w="593" h="32535" extrusionOk="0">
                  <a:moveTo>
                    <a:pt x="297" y="0"/>
                  </a:moveTo>
                  <a:cubicBezTo>
                    <a:pt x="112" y="0"/>
                    <a:pt x="1" y="148"/>
                    <a:pt x="1" y="333"/>
                  </a:cubicBezTo>
                  <a:lnTo>
                    <a:pt x="1" y="32239"/>
                  </a:lnTo>
                  <a:cubicBezTo>
                    <a:pt x="1" y="32387"/>
                    <a:pt x="112" y="32535"/>
                    <a:pt x="297" y="32535"/>
                  </a:cubicBezTo>
                  <a:cubicBezTo>
                    <a:pt x="444" y="32535"/>
                    <a:pt x="592" y="32387"/>
                    <a:pt x="592" y="32239"/>
                  </a:cubicBezTo>
                  <a:lnTo>
                    <a:pt x="592" y="333"/>
                  </a:lnTo>
                  <a:cubicBezTo>
                    <a:pt x="592" y="148"/>
                    <a:pt x="444" y="0"/>
                    <a:pt x="2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4700;p64">
              <a:extLst>
                <a:ext uri="{FF2B5EF4-FFF2-40B4-BE49-F238E27FC236}">
                  <a16:creationId xmlns:a16="http://schemas.microsoft.com/office/drawing/2014/main" id="{1FA1C5F2-831F-42BD-B890-1F77446058B6}"/>
                </a:ext>
              </a:extLst>
            </p:cNvPr>
            <p:cNvSpPr/>
            <p:nvPr/>
          </p:nvSpPr>
          <p:spPr>
            <a:xfrm>
              <a:off x="6377125" y="4105250"/>
              <a:ext cx="15750" cy="857750"/>
            </a:xfrm>
            <a:custGeom>
              <a:avLst/>
              <a:gdLst/>
              <a:ahLst/>
              <a:cxnLst/>
              <a:rect l="l" t="t" r="r" b="b"/>
              <a:pathLst>
                <a:path w="630" h="34310" extrusionOk="0">
                  <a:moveTo>
                    <a:pt x="297" y="0"/>
                  </a:moveTo>
                  <a:cubicBezTo>
                    <a:pt x="149" y="0"/>
                    <a:pt x="1" y="148"/>
                    <a:pt x="1" y="333"/>
                  </a:cubicBezTo>
                  <a:lnTo>
                    <a:pt x="1" y="34014"/>
                  </a:lnTo>
                  <a:cubicBezTo>
                    <a:pt x="1" y="34161"/>
                    <a:pt x="149" y="34309"/>
                    <a:pt x="297" y="34309"/>
                  </a:cubicBezTo>
                  <a:cubicBezTo>
                    <a:pt x="481" y="34309"/>
                    <a:pt x="629" y="34161"/>
                    <a:pt x="629" y="34014"/>
                  </a:cubicBezTo>
                  <a:lnTo>
                    <a:pt x="629" y="333"/>
                  </a:lnTo>
                  <a:cubicBezTo>
                    <a:pt x="629" y="148"/>
                    <a:pt x="481" y="0"/>
                    <a:pt x="2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4701;p64">
              <a:extLst>
                <a:ext uri="{FF2B5EF4-FFF2-40B4-BE49-F238E27FC236}">
                  <a16:creationId xmlns:a16="http://schemas.microsoft.com/office/drawing/2014/main" id="{FA701EDD-8957-4E70-ABDF-0F7B3EE862B5}"/>
                </a:ext>
              </a:extLst>
            </p:cNvPr>
            <p:cNvSpPr/>
            <p:nvPr/>
          </p:nvSpPr>
          <p:spPr>
            <a:xfrm>
              <a:off x="1301075" y="3906075"/>
              <a:ext cx="715400" cy="278475"/>
            </a:xfrm>
            <a:custGeom>
              <a:avLst/>
              <a:gdLst/>
              <a:ahLst/>
              <a:cxnLst/>
              <a:rect l="l" t="t" r="r" b="b"/>
              <a:pathLst>
                <a:path w="28616" h="11139" extrusionOk="0">
                  <a:moveTo>
                    <a:pt x="19941" y="0"/>
                  </a:moveTo>
                  <a:cubicBezTo>
                    <a:pt x="19891" y="0"/>
                    <a:pt x="19835" y="19"/>
                    <a:pt x="19780" y="56"/>
                  </a:cubicBezTo>
                  <a:lnTo>
                    <a:pt x="222" y="10555"/>
                  </a:lnTo>
                  <a:cubicBezTo>
                    <a:pt x="74" y="10629"/>
                    <a:pt x="0" y="10814"/>
                    <a:pt x="74" y="10962"/>
                  </a:cubicBezTo>
                  <a:cubicBezTo>
                    <a:pt x="128" y="11070"/>
                    <a:pt x="242" y="11139"/>
                    <a:pt x="357" y="11139"/>
                  </a:cubicBezTo>
                  <a:cubicBezTo>
                    <a:pt x="399" y="11139"/>
                    <a:pt x="441" y="11130"/>
                    <a:pt x="481" y="11110"/>
                  </a:cubicBezTo>
                  <a:lnTo>
                    <a:pt x="19632" y="832"/>
                  </a:lnTo>
                  <a:lnTo>
                    <a:pt x="19632" y="9372"/>
                  </a:lnTo>
                  <a:cubicBezTo>
                    <a:pt x="19632" y="9483"/>
                    <a:pt x="19669" y="9594"/>
                    <a:pt x="19780" y="9668"/>
                  </a:cubicBezTo>
                  <a:cubicBezTo>
                    <a:pt x="19826" y="9683"/>
                    <a:pt x="19878" y="9692"/>
                    <a:pt x="19929" y="9692"/>
                  </a:cubicBezTo>
                  <a:cubicBezTo>
                    <a:pt x="20000" y="9692"/>
                    <a:pt x="20069" y="9674"/>
                    <a:pt x="20112" y="9631"/>
                  </a:cubicBezTo>
                  <a:lnTo>
                    <a:pt x="28468" y="3087"/>
                  </a:lnTo>
                  <a:cubicBezTo>
                    <a:pt x="28579" y="2976"/>
                    <a:pt x="28616" y="2792"/>
                    <a:pt x="28505" y="2681"/>
                  </a:cubicBezTo>
                  <a:cubicBezTo>
                    <a:pt x="28437" y="2591"/>
                    <a:pt x="28343" y="2542"/>
                    <a:pt x="28246" y="2542"/>
                  </a:cubicBezTo>
                  <a:cubicBezTo>
                    <a:pt x="28183" y="2542"/>
                    <a:pt x="28119" y="2563"/>
                    <a:pt x="28061" y="2607"/>
                  </a:cubicBezTo>
                  <a:lnTo>
                    <a:pt x="20223" y="8744"/>
                  </a:lnTo>
                  <a:lnTo>
                    <a:pt x="20223" y="315"/>
                  </a:lnTo>
                  <a:cubicBezTo>
                    <a:pt x="20223" y="204"/>
                    <a:pt x="20186" y="93"/>
                    <a:pt x="20075" y="56"/>
                  </a:cubicBezTo>
                  <a:cubicBezTo>
                    <a:pt x="20038" y="19"/>
                    <a:pt x="19992" y="0"/>
                    <a:pt x="199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4702;p64">
              <a:extLst>
                <a:ext uri="{FF2B5EF4-FFF2-40B4-BE49-F238E27FC236}">
                  <a16:creationId xmlns:a16="http://schemas.microsoft.com/office/drawing/2014/main" id="{4BA57A1A-36C7-4281-B813-AD4442BE0BD7}"/>
                </a:ext>
              </a:extLst>
            </p:cNvPr>
            <p:cNvSpPr/>
            <p:nvPr/>
          </p:nvSpPr>
          <p:spPr>
            <a:xfrm>
              <a:off x="1355600" y="3997100"/>
              <a:ext cx="297650" cy="595025"/>
            </a:xfrm>
            <a:custGeom>
              <a:avLst/>
              <a:gdLst/>
              <a:ahLst/>
              <a:cxnLst/>
              <a:rect l="l" t="t" r="r" b="b"/>
              <a:pathLst>
                <a:path w="11906" h="23801" extrusionOk="0">
                  <a:moveTo>
                    <a:pt x="11572" y="1"/>
                  </a:moveTo>
                  <a:cubicBezTo>
                    <a:pt x="11425" y="1"/>
                    <a:pt x="11277" y="149"/>
                    <a:pt x="11277" y="297"/>
                  </a:cubicBezTo>
                  <a:lnTo>
                    <a:pt x="11277" y="15381"/>
                  </a:lnTo>
                  <a:lnTo>
                    <a:pt x="185" y="23255"/>
                  </a:lnTo>
                  <a:cubicBezTo>
                    <a:pt x="38" y="23329"/>
                    <a:pt x="1" y="23551"/>
                    <a:pt x="112" y="23662"/>
                  </a:cubicBezTo>
                  <a:cubicBezTo>
                    <a:pt x="156" y="23752"/>
                    <a:pt x="242" y="23801"/>
                    <a:pt x="335" y="23801"/>
                  </a:cubicBezTo>
                  <a:cubicBezTo>
                    <a:pt x="396" y="23801"/>
                    <a:pt x="460" y="23780"/>
                    <a:pt x="518" y="23736"/>
                  </a:cubicBezTo>
                  <a:lnTo>
                    <a:pt x="11757" y="15787"/>
                  </a:lnTo>
                  <a:cubicBezTo>
                    <a:pt x="11831" y="15713"/>
                    <a:pt x="11905" y="15640"/>
                    <a:pt x="11905" y="15529"/>
                  </a:cubicBezTo>
                  <a:lnTo>
                    <a:pt x="11905" y="297"/>
                  </a:lnTo>
                  <a:cubicBezTo>
                    <a:pt x="11905" y="149"/>
                    <a:pt x="11757" y="1"/>
                    <a:pt x="115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4703;p64">
              <a:extLst>
                <a:ext uri="{FF2B5EF4-FFF2-40B4-BE49-F238E27FC236}">
                  <a16:creationId xmlns:a16="http://schemas.microsoft.com/office/drawing/2014/main" id="{E7B9A2DD-4F8C-4CAF-9192-968895F98FE8}"/>
                </a:ext>
              </a:extLst>
            </p:cNvPr>
            <p:cNvSpPr/>
            <p:nvPr/>
          </p:nvSpPr>
          <p:spPr>
            <a:xfrm>
              <a:off x="1882425" y="4069200"/>
              <a:ext cx="14825" cy="206150"/>
            </a:xfrm>
            <a:custGeom>
              <a:avLst/>
              <a:gdLst/>
              <a:ahLst/>
              <a:cxnLst/>
              <a:rect l="l" t="t" r="r" b="b"/>
              <a:pathLst>
                <a:path w="593" h="8246" extrusionOk="0">
                  <a:moveTo>
                    <a:pt x="297" y="1"/>
                  </a:moveTo>
                  <a:cubicBezTo>
                    <a:pt x="112" y="1"/>
                    <a:pt x="1" y="148"/>
                    <a:pt x="1" y="333"/>
                  </a:cubicBezTo>
                  <a:lnTo>
                    <a:pt x="1" y="7912"/>
                  </a:lnTo>
                  <a:cubicBezTo>
                    <a:pt x="1" y="8097"/>
                    <a:pt x="112" y="8245"/>
                    <a:pt x="297" y="8245"/>
                  </a:cubicBezTo>
                  <a:cubicBezTo>
                    <a:pt x="481" y="8245"/>
                    <a:pt x="592" y="8097"/>
                    <a:pt x="592" y="7912"/>
                  </a:cubicBezTo>
                  <a:lnTo>
                    <a:pt x="592" y="333"/>
                  </a:lnTo>
                  <a:cubicBezTo>
                    <a:pt x="592" y="148"/>
                    <a:pt x="481" y="1"/>
                    <a:pt x="2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4704;p64">
              <a:extLst>
                <a:ext uri="{FF2B5EF4-FFF2-40B4-BE49-F238E27FC236}">
                  <a16:creationId xmlns:a16="http://schemas.microsoft.com/office/drawing/2014/main" id="{3F97B3AA-5014-4A1C-A142-BFCBC46E9382}"/>
                </a:ext>
              </a:extLst>
            </p:cNvPr>
            <p:cNvSpPr/>
            <p:nvPr/>
          </p:nvSpPr>
          <p:spPr>
            <a:xfrm>
              <a:off x="3261425" y="5005475"/>
              <a:ext cx="265300" cy="191150"/>
            </a:xfrm>
            <a:custGeom>
              <a:avLst/>
              <a:gdLst/>
              <a:ahLst/>
              <a:cxnLst/>
              <a:rect l="l" t="t" r="r" b="b"/>
              <a:pathLst>
                <a:path w="10612" h="7646" extrusionOk="0">
                  <a:moveTo>
                    <a:pt x="5879" y="1"/>
                  </a:moveTo>
                  <a:lnTo>
                    <a:pt x="851" y="6397"/>
                  </a:lnTo>
                  <a:cubicBezTo>
                    <a:pt x="851" y="6397"/>
                    <a:pt x="1" y="7395"/>
                    <a:pt x="1517" y="7580"/>
                  </a:cubicBezTo>
                  <a:cubicBezTo>
                    <a:pt x="2022" y="7629"/>
                    <a:pt x="3201" y="7646"/>
                    <a:pt x="4548" y="7646"/>
                  </a:cubicBezTo>
                  <a:cubicBezTo>
                    <a:pt x="7243" y="7646"/>
                    <a:pt x="10612" y="7580"/>
                    <a:pt x="10612" y="7580"/>
                  </a:cubicBezTo>
                  <a:lnTo>
                    <a:pt x="10612" y="999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4705;p64">
              <a:extLst>
                <a:ext uri="{FF2B5EF4-FFF2-40B4-BE49-F238E27FC236}">
                  <a16:creationId xmlns:a16="http://schemas.microsoft.com/office/drawing/2014/main" id="{A6ABDF42-6EBA-4722-BFF7-529785B12692}"/>
                </a:ext>
              </a:extLst>
            </p:cNvPr>
            <p:cNvSpPr/>
            <p:nvPr/>
          </p:nvSpPr>
          <p:spPr>
            <a:xfrm>
              <a:off x="3268825" y="4997850"/>
              <a:ext cx="265300" cy="206375"/>
            </a:xfrm>
            <a:custGeom>
              <a:avLst/>
              <a:gdLst/>
              <a:ahLst/>
              <a:cxnLst/>
              <a:rect l="l" t="t" r="r" b="b"/>
              <a:pathLst>
                <a:path w="10612" h="8255" extrusionOk="0">
                  <a:moveTo>
                    <a:pt x="5724" y="640"/>
                  </a:moveTo>
                  <a:lnTo>
                    <a:pt x="9983" y="1563"/>
                  </a:lnTo>
                  <a:lnTo>
                    <a:pt x="9983" y="7566"/>
                  </a:lnTo>
                  <a:lnTo>
                    <a:pt x="9983" y="7566"/>
                  </a:lnTo>
                  <a:cubicBezTo>
                    <a:pt x="9629" y="7580"/>
                    <a:pt x="9021" y="7603"/>
                    <a:pt x="8282" y="7626"/>
                  </a:cubicBezTo>
                  <a:cubicBezTo>
                    <a:pt x="7099" y="7626"/>
                    <a:pt x="5583" y="7663"/>
                    <a:pt x="4252" y="7663"/>
                  </a:cubicBezTo>
                  <a:cubicBezTo>
                    <a:pt x="2921" y="7663"/>
                    <a:pt x="1738" y="7626"/>
                    <a:pt x="1258" y="7589"/>
                  </a:cubicBezTo>
                  <a:cubicBezTo>
                    <a:pt x="925" y="7552"/>
                    <a:pt x="777" y="7441"/>
                    <a:pt x="703" y="7404"/>
                  </a:cubicBezTo>
                  <a:cubicBezTo>
                    <a:pt x="629" y="7330"/>
                    <a:pt x="629" y="7330"/>
                    <a:pt x="629" y="7256"/>
                  </a:cubicBezTo>
                  <a:cubicBezTo>
                    <a:pt x="629" y="7219"/>
                    <a:pt x="666" y="7109"/>
                    <a:pt x="703" y="7035"/>
                  </a:cubicBezTo>
                  <a:lnTo>
                    <a:pt x="777" y="6924"/>
                  </a:lnTo>
                  <a:lnTo>
                    <a:pt x="777" y="6887"/>
                  </a:lnTo>
                  <a:lnTo>
                    <a:pt x="5724" y="640"/>
                  </a:lnTo>
                  <a:close/>
                  <a:moveTo>
                    <a:pt x="5596" y="0"/>
                  </a:moveTo>
                  <a:cubicBezTo>
                    <a:pt x="5507" y="0"/>
                    <a:pt x="5422" y="61"/>
                    <a:pt x="5361" y="121"/>
                  </a:cubicBezTo>
                  <a:lnTo>
                    <a:pt x="296" y="6517"/>
                  </a:lnTo>
                  <a:lnTo>
                    <a:pt x="308" y="6525"/>
                  </a:lnTo>
                  <a:lnTo>
                    <a:pt x="308" y="6525"/>
                  </a:lnTo>
                  <a:cubicBezTo>
                    <a:pt x="268" y="6548"/>
                    <a:pt x="208" y="6620"/>
                    <a:pt x="149" y="6739"/>
                  </a:cubicBezTo>
                  <a:cubicBezTo>
                    <a:pt x="112" y="6850"/>
                    <a:pt x="1" y="7035"/>
                    <a:pt x="1" y="7256"/>
                  </a:cubicBezTo>
                  <a:cubicBezTo>
                    <a:pt x="1" y="7478"/>
                    <a:pt x="112" y="7737"/>
                    <a:pt x="296" y="7885"/>
                  </a:cubicBezTo>
                  <a:cubicBezTo>
                    <a:pt x="518" y="8033"/>
                    <a:pt x="814" y="8144"/>
                    <a:pt x="1184" y="8181"/>
                  </a:cubicBezTo>
                  <a:cubicBezTo>
                    <a:pt x="1738" y="8255"/>
                    <a:pt x="2884" y="8255"/>
                    <a:pt x="4252" y="8255"/>
                  </a:cubicBezTo>
                  <a:cubicBezTo>
                    <a:pt x="6951" y="8255"/>
                    <a:pt x="10316" y="8181"/>
                    <a:pt x="10316" y="8181"/>
                  </a:cubicBezTo>
                  <a:cubicBezTo>
                    <a:pt x="10463" y="8181"/>
                    <a:pt x="10611" y="8033"/>
                    <a:pt x="10611" y="7885"/>
                  </a:cubicBezTo>
                  <a:lnTo>
                    <a:pt x="10611" y="1304"/>
                  </a:lnTo>
                  <a:cubicBezTo>
                    <a:pt x="10611" y="1193"/>
                    <a:pt x="10500" y="1045"/>
                    <a:pt x="10352" y="1008"/>
                  </a:cubicBezTo>
                  <a:lnTo>
                    <a:pt x="5657" y="10"/>
                  </a:lnTo>
                  <a:cubicBezTo>
                    <a:pt x="5637" y="3"/>
                    <a:pt x="5617" y="0"/>
                    <a:pt x="55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4706;p64">
              <a:extLst>
                <a:ext uri="{FF2B5EF4-FFF2-40B4-BE49-F238E27FC236}">
                  <a16:creationId xmlns:a16="http://schemas.microsoft.com/office/drawing/2014/main" id="{3E1A0A3E-E875-4A6E-8129-E83EB494B12A}"/>
                </a:ext>
              </a:extLst>
            </p:cNvPr>
            <p:cNvSpPr/>
            <p:nvPr/>
          </p:nvSpPr>
          <p:spPr>
            <a:xfrm>
              <a:off x="3389900" y="4063650"/>
              <a:ext cx="271775" cy="1028750"/>
            </a:xfrm>
            <a:custGeom>
              <a:avLst/>
              <a:gdLst/>
              <a:ahLst/>
              <a:cxnLst/>
              <a:rect l="l" t="t" r="r" b="b"/>
              <a:pathLst>
                <a:path w="10871" h="41150" extrusionOk="0">
                  <a:moveTo>
                    <a:pt x="297" y="1"/>
                  </a:moveTo>
                  <a:lnTo>
                    <a:pt x="1" y="39264"/>
                  </a:lnTo>
                  <a:cubicBezTo>
                    <a:pt x="1" y="40299"/>
                    <a:pt x="851" y="41149"/>
                    <a:pt x="1886" y="41149"/>
                  </a:cubicBezTo>
                  <a:lnTo>
                    <a:pt x="3365" y="41149"/>
                  </a:lnTo>
                  <a:cubicBezTo>
                    <a:pt x="4289" y="41149"/>
                    <a:pt x="5066" y="40484"/>
                    <a:pt x="5214" y="39559"/>
                  </a:cubicBezTo>
                  <a:lnTo>
                    <a:pt x="10870" y="3883"/>
                  </a:lnTo>
                  <a:lnTo>
                    <a:pt x="2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4707;p64">
              <a:extLst>
                <a:ext uri="{FF2B5EF4-FFF2-40B4-BE49-F238E27FC236}">
                  <a16:creationId xmlns:a16="http://schemas.microsoft.com/office/drawing/2014/main" id="{A1761AB2-530C-4510-81ED-B577144C3343}"/>
                </a:ext>
              </a:extLst>
            </p:cNvPr>
            <p:cNvSpPr/>
            <p:nvPr/>
          </p:nvSpPr>
          <p:spPr>
            <a:xfrm>
              <a:off x="3382525" y="4055650"/>
              <a:ext cx="287450" cy="1044125"/>
            </a:xfrm>
            <a:custGeom>
              <a:avLst/>
              <a:gdLst/>
              <a:ahLst/>
              <a:cxnLst/>
              <a:rect l="l" t="t" r="r" b="b"/>
              <a:pathLst>
                <a:path w="11498" h="41765" extrusionOk="0">
                  <a:moveTo>
                    <a:pt x="921" y="777"/>
                  </a:moveTo>
                  <a:lnTo>
                    <a:pt x="10832" y="4388"/>
                  </a:lnTo>
                  <a:lnTo>
                    <a:pt x="5213" y="39842"/>
                  </a:lnTo>
                  <a:cubicBezTo>
                    <a:pt x="5102" y="40619"/>
                    <a:pt x="4437" y="41173"/>
                    <a:pt x="3660" y="41173"/>
                  </a:cubicBezTo>
                  <a:lnTo>
                    <a:pt x="2181" y="41173"/>
                  </a:lnTo>
                  <a:cubicBezTo>
                    <a:pt x="1331" y="41173"/>
                    <a:pt x="629" y="40471"/>
                    <a:pt x="629" y="39584"/>
                  </a:cubicBezTo>
                  <a:lnTo>
                    <a:pt x="921" y="777"/>
                  </a:lnTo>
                  <a:close/>
                  <a:moveTo>
                    <a:pt x="597" y="1"/>
                  </a:moveTo>
                  <a:cubicBezTo>
                    <a:pt x="543" y="1"/>
                    <a:pt x="487" y="19"/>
                    <a:pt x="444" y="62"/>
                  </a:cubicBezTo>
                  <a:cubicBezTo>
                    <a:pt x="333" y="99"/>
                    <a:pt x="296" y="210"/>
                    <a:pt x="296" y="321"/>
                  </a:cubicBezTo>
                  <a:lnTo>
                    <a:pt x="0" y="39584"/>
                  </a:lnTo>
                  <a:cubicBezTo>
                    <a:pt x="0" y="40804"/>
                    <a:pt x="961" y="41765"/>
                    <a:pt x="2181" y="41765"/>
                  </a:cubicBezTo>
                  <a:lnTo>
                    <a:pt x="3660" y="41765"/>
                  </a:lnTo>
                  <a:cubicBezTo>
                    <a:pt x="4732" y="41765"/>
                    <a:pt x="5657" y="40989"/>
                    <a:pt x="5804" y="39953"/>
                  </a:cubicBezTo>
                  <a:lnTo>
                    <a:pt x="11461" y="4240"/>
                  </a:lnTo>
                  <a:cubicBezTo>
                    <a:pt x="11498" y="4092"/>
                    <a:pt x="11424" y="3944"/>
                    <a:pt x="11276" y="3907"/>
                  </a:cubicBezTo>
                  <a:lnTo>
                    <a:pt x="703" y="25"/>
                  </a:lnTo>
                  <a:cubicBezTo>
                    <a:pt x="672" y="10"/>
                    <a:pt x="635" y="1"/>
                    <a:pt x="5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4708;p64">
              <a:extLst>
                <a:ext uri="{FF2B5EF4-FFF2-40B4-BE49-F238E27FC236}">
                  <a16:creationId xmlns:a16="http://schemas.microsoft.com/office/drawing/2014/main" id="{B416A058-65C1-4950-BB82-414A7D39B11B}"/>
                </a:ext>
              </a:extLst>
            </p:cNvPr>
            <p:cNvSpPr/>
            <p:nvPr/>
          </p:nvSpPr>
          <p:spPr>
            <a:xfrm>
              <a:off x="3397300" y="3850150"/>
              <a:ext cx="427050" cy="427050"/>
            </a:xfrm>
            <a:custGeom>
              <a:avLst/>
              <a:gdLst/>
              <a:ahLst/>
              <a:cxnLst/>
              <a:rect l="l" t="t" r="r" b="b"/>
              <a:pathLst>
                <a:path w="17082" h="17082" extrusionOk="0">
                  <a:moveTo>
                    <a:pt x="8541" y="1"/>
                  </a:moveTo>
                  <a:cubicBezTo>
                    <a:pt x="3846" y="1"/>
                    <a:pt x="1" y="3809"/>
                    <a:pt x="1" y="8541"/>
                  </a:cubicBezTo>
                  <a:cubicBezTo>
                    <a:pt x="1" y="13236"/>
                    <a:pt x="3846" y="17081"/>
                    <a:pt x="8541" y="17081"/>
                  </a:cubicBezTo>
                  <a:cubicBezTo>
                    <a:pt x="13273" y="17081"/>
                    <a:pt x="17081" y="13236"/>
                    <a:pt x="17081" y="8541"/>
                  </a:cubicBezTo>
                  <a:cubicBezTo>
                    <a:pt x="17081" y="3809"/>
                    <a:pt x="13273" y="1"/>
                    <a:pt x="85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4709;p64">
              <a:extLst>
                <a:ext uri="{FF2B5EF4-FFF2-40B4-BE49-F238E27FC236}">
                  <a16:creationId xmlns:a16="http://schemas.microsoft.com/office/drawing/2014/main" id="{8C591227-7D56-408E-AB00-D8A2FC900D6F}"/>
                </a:ext>
              </a:extLst>
            </p:cNvPr>
            <p:cNvSpPr/>
            <p:nvPr/>
          </p:nvSpPr>
          <p:spPr>
            <a:xfrm>
              <a:off x="3389900" y="3841825"/>
              <a:ext cx="442750" cy="442750"/>
            </a:xfrm>
            <a:custGeom>
              <a:avLst/>
              <a:gdLst/>
              <a:ahLst/>
              <a:cxnLst/>
              <a:rect l="l" t="t" r="r" b="b"/>
              <a:pathLst>
                <a:path w="17710" h="17710" extrusionOk="0">
                  <a:moveTo>
                    <a:pt x="8837" y="629"/>
                  </a:moveTo>
                  <a:cubicBezTo>
                    <a:pt x="11129" y="629"/>
                    <a:pt x="13199" y="1554"/>
                    <a:pt x="14678" y="3032"/>
                  </a:cubicBezTo>
                  <a:cubicBezTo>
                    <a:pt x="16157" y="4548"/>
                    <a:pt x="17081" y="6582"/>
                    <a:pt x="17081" y="8874"/>
                  </a:cubicBezTo>
                  <a:cubicBezTo>
                    <a:pt x="17081" y="11129"/>
                    <a:pt x="16157" y="13199"/>
                    <a:pt x="14678" y="14678"/>
                  </a:cubicBezTo>
                  <a:cubicBezTo>
                    <a:pt x="13199" y="16194"/>
                    <a:pt x="11129" y="17081"/>
                    <a:pt x="8837" y="17081"/>
                  </a:cubicBezTo>
                  <a:cubicBezTo>
                    <a:pt x="6582" y="17081"/>
                    <a:pt x="4511" y="16194"/>
                    <a:pt x="3032" y="14678"/>
                  </a:cubicBezTo>
                  <a:cubicBezTo>
                    <a:pt x="1554" y="13199"/>
                    <a:pt x="629" y="11129"/>
                    <a:pt x="629" y="8874"/>
                  </a:cubicBezTo>
                  <a:cubicBezTo>
                    <a:pt x="629" y="6582"/>
                    <a:pt x="1554" y="4548"/>
                    <a:pt x="3032" y="3032"/>
                  </a:cubicBezTo>
                  <a:cubicBezTo>
                    <a:pt x="4511" y="1554"/>
                    <a:pt x="6582" y="629"/>
                    <a:pt x="8837" y="629"/>
                  </a:cubicBezTo>
                  <a:close/>
                  <a:moveTo>
                    <a:pt x="8837" y="1"/>
                  </a:moveTo>
                  <a:cubicBezTo>
                    <a:pt x="3957" y="1"/>
                    <a:pt x="1" y="3994"/>
                    <a:pt x="1" y="8874"/>
                  </a:cubicBezTo>
                  <a:cubicBezTo>
                    <a:pt x="1" y="13754"/>
                    <a:pt x="3957" y="17710"/>
                    <a:pt x="8837" y="17710"/>
                  </a:cubicBezTo>
                  <a:cubicBezTo>
                    <a:pt x="13754" y="17710"/>
                    <a:pt x="17710" y="13754"/>
                    <a:pt x="17710" y="8874"/>
                  </a:cubicBezTo>
                  <a:cubicBezTo>
                    <a:pt x="17710" y="3994"/>
                    <a:pt x="13754" y="1"/>
                    <a:pt x="88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4710;p64">
              <a:extLst>
                <a:ext uri="{FF2B5EF4-FFF2-40B4-BE49-F238E27FC236}">
                  <a16:creationId xmlns:a16="http://schemas.microsoft.com/office/drawing/2014/main" id="{E77D1348-95D0-459A-9D37-7B4A6AFD9EAF}"/>
                </a:ext>
              </a:extLst>
            </p:cNvPr>
            <p:cNvSpPr/>
            <p:nvPr/>
          </p:nvSpPr>
          <p:spPr>
            <a:xfrm>
              <a:off x="4143175" y="5005475"/>
              <a:ext cx="265300" cy="191150"/>
            </a:xfrm>
            <a:custGeom>
              <a:avLst/>
              <a:gdLst/>
              <a:ahLst/>
              <a:cxnLst/>
              <a:rect l="l" t="t" r="r" b="b"/>
              <a:pathLst>
                <a:path w="10612" h="7646" extrusionOk="0">
                  <a:moveTo>
                    <a:pt x="4733" y="1"/>
                  </a:moveTo>
                  <a:lnTo>
                    <a:pt x="1" y="999"/>
                  </a:lnTo>
                  <a:lnTo>
                    <a:pt x="1" y="7580"/>
                  </a:lnTo>
                  <a:cubicBezTo>
                    <a:pt x="1" y="7580"/>
                    <a:pt x="3369" y="7646"/>
                    <a:pt x="6064" y="7646"/>
                  </a:cubicBezTo>
                  <a:cubicBezTo>
                    <a:pt x="7411" y="7646"/>
                    <a:pt x="8590" y="7629"/>
                    <a:pt x="9096" y="7580"/>
                  </a:cubicBezTo>
                  <a:cubicBezTo>
                    <a:pt x="10611" y="7395"/>
                    <a:pt x="9761" y="6397"/>
                    <a:pt x="9761" y="6397"/>
                  </a:cubicBezTo>
                  <a:lnTo>
                    <a:pt x="47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4711;p64">
              <a:extLst>
                <a:ext uri="{FF2B5EF4-FFF2-40B4-BE49-F238E27FC236}">
                  <a16:creationId xmlns:a16="http://schemas.microsoft.com/office/drawing/2014/main" id="{1D1BAF97-80B6-416D-8DDA-5112F55A1CAD}"/>
                </a:ext>
              </a:extLst>
            </p:cNvPr>
            <p:cNvSpPr/>
            <p:nvPr/>
          </p:nvSpPr>
          <p:spPr>
            <a:xfrm>
              <a:off x="4135800" y="4997850"/>
              <a:ext cx="265275" cy="206375"/>
            </a:xfrm>
            <a:custGeom>
              <a:avLst/>
              <a:gdLst/>
              <a:ahLst/>
              <a:cxnLst/>
              <a:rect l="l" t="t" r="r" b="b"/>
              <a:pathLst>
                <a:path w="10611" h="8255" extrusionOk="0">
                  <a:moveTo>
                    <a:pt x="4887" y="640"/>
                  </a:moveTo>
                  <a:lnTo>
                    <a:pt x="9797" y="6887"/>
                  </a:lnTo>
                  <a:lnTo>
                    <a:pt x="9834" y="6887"/>
                  </a:lnTo>
                  <a:cubicBezTo>
                    <a:pt x="9834" y="6887"/>
                    <a:pt x="9871" y="6961"/>
                    <a:pt x="9908" y="7035"/>
                  </a:cubicBezTo>
                  <a:cubicBezTo>
                    <a:pt x="9945" y="7109"/>
                    <a:pt x="9982" y="7219"/>
                    <a:pt x="9982" y="7256"/>
                  </a:cubicBezTo>
                  <a:cubicBezTo>
                    <a:pt x="9982" y="7330"/>
                    <a:pt x="9982" y="7330"/>
                    <a:pt x="9908" y="7404"/>
                  </a:cubicBezTo>
                  <a:cubicBezTo>
                    <a:pt x="9834" y="7441"/>
                    <a:pt x="9686" y="7552"/>
                    <a:pt x="9354" y="7589"/>
                  </a:cubicBezTo>
                  <a:cubicBezTo>
                    <a:pt x="8873" y="7626"/>
                    <a:pt x="7690" y="7663"/>
                    <a:pt x="6359" y="7663"/>
                  </a:cubicBezTo>
                  <a:cubicBezTo>
                    <a:pt x="5028" y="7663"/>
                    <a:pt x="3512" y="7626"/>
                    <a:pt x="2329" y="7626"/>
                  </a:cubicBezTo>
                  <a:cubicBezTo>
                    <a:pt x="1564" y="7602"/>
                    <a:pt x="938" y="7578"/>
                    <a:pt x="592" y="7564"/>
                  </a:cubicBezTo>
                  <a:lnTo>
                    <a:pt x="592" y="7564"/>
                  </a:lnTo>
                  <a:lnTo>
                    <a:pt x="592" y="1563"/>
                  </a:lnTo>
                  <a:lnTo>
                    <a:pt x="4887" y="640"/>
                  </a:lnTo>
                  <a:close/>
                  <a:moveTo>
                    <a:pt x="5015" y="0"/>
                  </a:moveTo>
                  <a:cubicBezTo>
                    <a:pt x="4995" y="0"/>
                    <a:pt x="4975" y="3"/>
                    <a:pt x="4954" y="10"/>
                  </a:cubicBezTo>
                  <a:lnTo>
                    <a:pt x="222" y="1008"/>
                  </a:lnTo>
                  <a:cubicBezTo>
                    <a:pt x="111" y="1045"/>
                    <a:pt x="0" y="1193"/>
                    <a:pt x="0" y="1304"/>
                  </a:cubicBezTo>
                  <a:lnTo>
                    <a:pt x="0" y="7885"/>
                  </a:lnTo>
                  <a:cubicBezTo>
                    <a:pt x="0" y="8033"/>
                    <a:pt x="111" y="8181"/>
                    <a:pt x="296" y="8181"/>
                  </a:cubicBezTo>
                  <a:cubicBezTo>
                    <a:pt x="296" y="8181"/>
                    <a:pt x="3660" y="8255"/>
                    <a:pt x="6359" y="8255"/>
                  </a:cubicBezTo>
                  <a:cubicBezTo>
                    <a:pt x="7690" y="8255"/>
                    <a:pt x="8873" y="8255"/>
                    <a:pt x="9428" y="8181"/>
                  </a:cubicBezTo>
                  <a:cubicBezTo>
                    <a:pt x="9797" y="8144"/>
                    <a:pt x="10093" y="8033"/>
                    <a:pt x="10278" y="7885"/>
                  </a:cubicBezTo>
                  <a:cubicBezTo>
                    <a:pt x="10500" y="7737"/>
                    <a:pt x="10611" y="7478"/>
                    <a:pt x="10611" y="7256"/>
                  </a:cubicBezTo>
                  <a:cubicBezTo>
                    <a:pt x="10611" y="7035"/>
                    <a:pt x="10500" y="6850"/>
                    <a:pt x="10426" y="6739"/>
                  </a:cubicBezTo>
                  <a:cubicBezTo>
                    <a:pt x="10352" y="6591"/>
                    <a:pt x="10315" y="6517"/>
                    <a:pt x="10278" y="6517"/>
                  </a:cubicBezTo>
                  <a:lnTo>
                    <a:pt x="5250" y="121"/>
                  </a:lnTo>
                  <a:cubicBezTo>
                    <a:pt x="5190" y="61"/>
                    <a:pt x="5105" y="0"/>
                    <a:pt x="50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4712;p64">
              <a:extLst>
                <a:ext uri="{FF2B5EF4-FFF2-40B4-BE49-F238E27FC236}">
                  <a16:creationId xmlns:a16="http://schemas.microsoft.com/office/drawing/2014/main" id="{E6D10515-8E12-4A76-BB1A-3B507208BB04}"/>
                </a:ext>
              </a:extLst>
            </p:cNvPr>
            <p:cNvSpPr/>
            <p:nvPr/>
          </p:nvSpPr>
          <p:spPr>
            <a:xfrm>
              <a:off x="4008250" y="4063650"/>
              <a:ext cx="271750" cy="1028750"/>
            </a:xfrm>
            <a:custGeom>
              <a:avLst/>
              <a:gdLst/>
              <a:ahLst/>
              <a:cxnLst/>
              <a:rect l="l" t="t" r="r" b="b"/>
              <a:pathLst>
                <a:path w="10870" h="41150" extrusionOk="0">
                  <a:moveTo>
                    <a:pt x="10574" y="1"/>
                  </a:moveTo>
                  <a:lnTo>
                    <a:pt x="0" y="3883"/>
                  </a:lnTo>
                  <a:lnTo>
                    <a:pt x="5657" y="39559"/>
                  </a:lnTo>
                  <a:cubicBezTo>
                    <a:pt x="5805" y="40484"/>
                    <a:pt x="6581" y="41149"/>
                    <a:pt x="7505" y="41149"/>
                  </a:cubicBezTo>
                  <a:lnTo>
                    <a:pt x="8984" y="41149"/>
                  </a:lnTo>
                  <a:cubicBezTo>
                    <a:pt x="10019" y="41149"/>
                    <a:pt x="10870" y="40299"/>
                    <a:pt x="10870" y="39264"/>
                  </a:cubicBezTo>
                  <a:lnTo>
                    <a:pt x="105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4713;p64">
              <a:extLst>
                <a:ext uri="{FF2B5EF4-FFF2-40B4-BE49-F238E27FC236}">
                  <a16:creationId xmlns:a16="http://schemas.microsoft.com/office/drawing/2014/main" id="{79E80038-7957-4D0B-954C-9EE6C85F5B7C}"/>
                </a:ext>
              </a:extLst>
            </p:cNvPr>
            <p:cNvSpPr/>
            <p:nvPr/>
          </p:nvSpPr>
          <p:spPr>
            <a:xfrm>
              <a:off x="3999925" y="4055650"/>
              <a:ext cx="287475" cy="1044125"/>
            </a:xfrm>
            <a:custGeom>
              <a:avLst/>
              <a:gdLst/>
              <a:ahLst/>
              <a:cxnLst/>
              <a:rect l="l" t="t" r="r" b="b"/>
              <a:pathLst>
                <a:path w="11499" h="41765" extrusionOk="0">
                  <a:moveTo>
                    <a:pt x="10577" y="764"/>
                  </a:moveTo>
                  <a:lnTo>
                    <a:pt x="10870" y="39584"/>
                  </a:lnTo>
                  <a:cubicBezTo>
                    <a:pt x="10870" y="40471"/>
                    <a:pt x="10167" y="41173"/>
                    <a:pt x="9317" y="41173"/>
                  </a:cubicBezTo>
                  <a:lnTo>
                    <a:pt x="7838" y="41173"/>
                  </a:lnTo>
                  <a:cubicBezTo>
                    <a:pt x="7062" y="41173"/>
                    <a:pt x="6396" y="40619"/>
                    <a:pt x="6285" y="39842"/>
                  </a:cubicBezTo>
                  <a:lnTo>
                    <a:pt x="666" y="4388"/>
                  </a:lnTo>
                  <a:lnTo>
                    <a:pt x="10577" y="764"/>
                  </a:lnTo>
                  <a:close/>
                  <a:moveTo>
                    <a:pt x="10902" y="1"/>
                  </a:moveTo>
                  <a:cubicBezTo>
                    <a:pt x="10863" y="1"/>
                    <a:pt x="10827" y="10"/>
                    <a:pt x="10796" y="25"/>
                  </a:cubicBezTo>
                  <a:lnTo>
                    <a:pt x="222" y="3907"/>
                  </a:lnTo>
                  <a:cubicBezTo>
                    <a:pt x="74" y="3944"/>
                    <a:pt x="0" y="4092"/>
                    <a:pt x="37" y="4240"/>
                  </a:cubicBezTo>
                  <a:lnTo>
                    <a:pt x="5657" y="39953"/>
                  </a:lnTo>
                  <a:cubicBezTo>
                    <a:pt x="5842" y="40989"/>
                    <a:pt x="6766" y="41765"/>
                    <a:pt x="7838" y="41765"/>
                  </a:cubicBezTo>
                  <a:lnTo>
                    <a:pt x="9317" y="41765"/>
                  </a:lnTo>
                  <a:cubicBezTo>
                    <a:pt x="10500" y="41765"/>
                    <a:pt x="11498" y="40804"/>
                    <a:pt x="11498" y="39584"/>
                  </a:cubicBezTo>
                  <a:lnTo>
                    <a:pt x="11203" y="321"/>
                  </a:lnTo>
                  <a:cubicBezTo>
                    <a:pt x="11203" y="210"/>
                    <a:pt x="11129" y="99"/>
                    <a:pt x="11055" y="62"/>
                  </a:cubicBezTo>
                  <a:cubicBezTo>
                    <a:pt x="11011" y="19"/>
                    <a:pt x="10955" y="1"/>
                    <a:pt x="109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4714;p64">
              <a:extLst>
                <a:ext uri="{FF2B5EF4-FFF2-40B4-BE49-F238E27FC236}">
                  <a16:creationId xmlns:a16="http://schemas.microsoft.com/office/drawing/2014/main" id="{2B1A17B3-E8FB-492A-AF62-1D79E35218E9}"/>
                </a:ext>
              </a:extLst>
            </p:cNvPr>
            <p:cNvSpPr/>
            <p:nvPr/>
          </p:nvSpPr>
          <p:spPr>
            <a:xfrm>
              <a:off x="3844650" y="3850150"/>
              <a:ext cx="427950" cy="427050"/>
            </a:xfrm>
            <a:custGeom>
              <a:avLst/>
              <a:gdLst/>
              <a:ahLst/>
              <a:cxnLst/>
              <a:rect l="l" t="t" r="r" b="b"/>
              <a:pathLst>
                <a:path w="17118" h="17082" extrusionOk="0">
                  <a:moveTo>
                    <a:pt x="8541" y="1"/>
                  </a:moveTo>
                  <a:cubicBezTo>
                    <a:pt x="3845" y="1"/>
                    <a:pt x="0" y="3809"/>
                    <a:pt x="0" y="8541"/>
                  </a:cubicBezTo>
                  <a:cubicBezTo>
                    <a:pt x="0" y="13236"/>
                    <a:pt x="3845" y="17081"/>
                    <a:pt x="8541" y="17081"/>
                  </a:cubicBezTo>
                  <a:cubicBezTo>
                    <a:pt x="13273" y="17081"/>
                    <a:pt x="17118" y="13236"/>
                    <a:pt x="17118" y="8541"/>
                  </a:cubicBezTo>
                  <a:cubicBezTo>
                    <a:pt x="17118" y="3809"/>
                    <a:pt x="13273" y="1"/>
                    <a:pt x="85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4715;p64">
              <a:extLst>
                <a:ext uri="{FF2B5EF4-FFF2-40B4-BE49-F238E27FC236}">
                  <a16:creationId xmlns:a16="http://schemas.microsoft.com/office/drawing/2014/main" id="{B37E7182-4C52-47A4-8CD8-7DF56837C024}"/>
                </a:ext>
              </a:extLst>
            </p:cNvPr>
            <p:cNvSpPr/>
            <p:nvPr/>
          </p:nvSpPr>
          <p:spPr>
            <a:xfrm>
              <a:off x="3837250" y="3841825"/>
              <a:ext cx="442750" cy="442750"/>
            </a:xfrm>
            <a:custGeom>
              <a:avLst/>
              <a:gdLst/>
              <a:ahLst/>
              <a:cxnLst/>
              <a:rect l="l" t="t" r="r" b="b"/>
              <a:pathLst>
                <a:path w="17710" h="17710" extrusionOk="0">
                  <a:moveTo>
                    <a:pt x="8837" y="629"/>
                  </a:moveTo>
                  <a:cubicBezTo>
                    <a:pt x="11129" y="629"/>
                    <a:pt x="13199" y="1554"/>
                    <a:pt x="14678" y="3032"/>
                  </a:cubicBezTo>
                  <a:cubicBezTo>
                    <a:pt x="16157" y="4548"/>
                    <a:pt x="17081" y="6582"/>
                    <a:pt x="17081" y="8874"/>
                  </a:cubicBezTo>
                  <a:cubicBezTo>
                    <a:pt x="17081" y="11129"/>
                    <a:pt x="16157" y="13199"/>
                    <a:pt x="14678" y="14678"/>
                  </a:cubicBezTo>
                  <a:cubicBezTo>
                    <a:pt x="13199" y="16194"/>
                    <a:pt x="11129" y="17081"/>
                    <a:pt x="8837" y="17081"/>
                  </a:cubicBezTo>
                  <a:cubicBezTo>
                    <a:pt x="6581" y="17081"/>
                    <a:pt x="4511" y="16194"/>
                    <a:pt x="3032" y="14678"/>
                  </a:cubicBezTo>
                  <a:cubicBezTo>
                    <a:pt x="1553" y="13199"/>
                    <a:pt x="629" y="11129"/>
                    <a:pt x="629" y="8874"/>
                  </a:cubicBezTo>
                  <a:cubicBezTo>
                    <a:pt x="629" y="6582"/>
                    <a:pt x="1553" y="4548"/>
                    <a:pt x="3032" y="3032"/>
                  </a:cubicBezTo>
                  <a:cubicBezTo>
                    <a:pt x="4511" y="1554"/>
                    <a:pt x="6581" y="629"/>
                    <a:pt x="8837" y="629"/>
                  </a:cubicBezTo>
                  <a:close/>
                  <a:moveTo>
                    <a:pt x="8837" y="1"/>
                  </a:moveTo>
                  <a:cubicBezTo>
                    <a:pt x="3956" y="1"/>
                    <a:pt x="1" y="3994"/>
                    <a:pt x="1" y="8874"/>
                  </a:cubicBezTo>
                  <a:cubicBezTo>
                    <a:pt x="1" y="13754"/>
                    <a:pt x="3956" y="17710"/>
                    <a:pt x="8837" y="17710"/>
                  </a:cubicBezTo>
                  <a:cubicBezTo>
                    <a:pt x="13754" y="17710"/>
                    <a:pt x="17710" y="13754"/>
                    <a:pt x="17710" y="8874"/>
                  </a:cubicBezTo>
                  <a:cubicBezTo>
                    <a:pt x="17710" y="3994"/>
                    <a:pt x="13754" y="1"/>
                    <a:pt x="88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4716;p64">
              <a:extLst>
                <a:ext uri="{FF2B5EF4-FFF2-40B4-BE49-F238E27FC236}">
                  <a16:creationId xmlns:a16="http://schemas.microsoft.com/office/drawing/2014/main" id="{835DBB36-4014-48B9-B18F-56DA27B4E96B}"/>
                </a:ext>
              </a:extLst>
            </p:cNvPr>
            <p:cNvSpPr/>
            <p:nvPr/>
          </p:nvSpPr>
          <p:spPr>
            <a:xfrm>
              <a:off x="3685675" y="2397200"/>
              <a:ext cx="332750" cy="450150"/>
            </a:xfrm>
            <a:custGeom>
              <a:avLst/>
              <a:gdLst/>
              <a:ahLst/>
              <a:cxnLst/>
              <a:rect l="l" t="t" r="r" b="b"/>
              <a:pathLst>
                <a:path w="13310" h="18006" extrusionOk="0">
                  <a:moveTo>
                    <a:pt x="6433" y="1"/>
                  </a:moveTo>
                  <a:cubicBezTo>
                    <a:pt x="5657" y="1"/>
                    <a:pt x="4881" y="112"/>
                    <a:pt x="4252" y="333"/>
                  </a:cubicBezTo>
                  <a:cubicBezTo>
                    <a:pt x="0" y="2034"/>
                    <a:pt x="1442" y="9280"/>
                    <a:pt x="2034" y="12755"/>
                  </a:cubicBezTo>
                  <a:cubicBezTo>
                    <a:pt x="2516" y="15718"/>
                    <a:pt x="5405" y="18006"/>
                    <a:pt x="8369" y="18006"/>
                  </a:cubicBezTo>
                  <a:cubicBezTo>
                    <a:pt x="8586" y="18006"/>
                    <a:pt x="8804" y="17994"/>
                    <a:pt x="9021" y="17968"/>
                  </a:cubicBezTo>
                  <a:cubicBezTo>
                    <a:pt x="13125" y="17525"/>
                    <a:pt x="13310" y="12534"/>
                    <a:pt x="13162" y="9391"/>
                  </a:cubicBezTo>
                  <a:cubicBezTo>
                    <a:pt x="12903" y="4770"/>
                    <a:pt x="12090" y="38"/>
                    <a:pt x="64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4717;p64">
              <a:extLst>
                <a:ext uri="{FF2B5EF4-FFF2-40B4-BE49-F238E27FC236}">
                  <a16:creationId xmlns:a16="http://schemas.microsoft.com/office/drawing/2014/main" id="{B8E624A6-C924-4C1A-BAB4-DA7163434A9C}"/>
                </a:ext>
              </a:extLst>
            </p:cNvPr>
            <p:cNvSpPr/>
            <p:nvPr/>
          </p:nvSpPr>
          <p:spPr>
            <a:xfrm>
              <a:off x="3710625" y="2388875"/>
              <a:ext cx="312425" cy="466800"/>
            </a:xfrm>
            <a:custGeom>
              <a:avLst/>
              <a:gdLst/>
              <a:ahLst/>
              <a:cxnLst/>
              <a:rect l="l" t="t" r="r" b="b"/>
              <a:pathLst>
                <a:path w="12497" h="18672" extrusionOk="0">
                  <a:moveTo>
                    <a:pt x="5435" y="629"/>
                  </a:moveTo>
                  <a:cubicBezTo>
                    <a:pt x="6803" y="629"/>
                    <a:pt x="7838" y="925"/>
                    <a:pt x="8689" y="1406"/>
                  </a:cubicBezTo>
                  <a:cubicBezTo>
                    <a:pt x="9909" y="2145"/>
                    <a:pt x="10648" y="3365"/>
                    <a:pt x="11092" y="4807"/>
                  </a:cubicBezTo>
                  <a:cubicBezTo>
                    <a:pt x="11572" y="6286"/>
                    <a:pt x="11757" y="8023"/>
                    <a:pt x="11831" y="9761"/>
                  </a:cubicBezTo>
                  <a:cubicBezTo>
                    <a:pt x="11868" y="10168"/>
                    <a:pt x="11868" y="10648"/>
                    <a:pt x="11868" y="11129"/>
                  </a:cubicBezTo>
                  <a:cubicBezTo>
                    <a:pt x="11868" y="12645"/>
                    <a:pt x="11720" y="14309"/>
                    <a:pt x="11129" y="15602"/>
                  </a:cubicBezTo>
                  <a:cubicBezTo>
                    <a:pt x="10870" y="16231"/>
                    <a:pt x="10463" y="16786"/>
                    <a:pt x="9983" y="17229"/>
                  </a:cubicBezTo>
                  <a:cubicBezTo>
                    <a:pt x="9465" y="17636"/>
                    <a:pt x="8837" y="17932"/>
                    <a:pt x="8023" y="18006"/>
                  </a:cubicBezTo>
                  <a:cubicBezTo>
                    <a:pt x="7801" y="18043"/>
                    <a:pt x="7617" y="18043"/>
                    <a:pt x="7395" y="18043"/>
                  </a:cubicBezTo>
                  <a:cubicBezTo>
                    <a:pt x="5990" y="18043"/>
                    <a:pt x="4585" y="17488"/>
                    <a:pt x="3476" y="16601"/>
                  </a:cubicBezTo>
                  <a:cubicBezTo>
                    <a:pt x="2367" y="15676"/>
                    <a:pt x="1553" y="14419"/>
                    <a:pt x="1332" y="13052"/>
                  </a:cubicBezTo>
                  <a:cubicBezTo>
                    <a:pt x="1073" y="11462"/>
                    <a:pt x="629" y="9059"/>
                    <a:pt x="629" y="6840"/>
                  </a:cubicBezTo>
                  <a:cubicBezTo>
                    <a:pt x="629" y="5509"/>
                    <a:pt x="777" y="4216"/>
                    <a:pt x="1221" y="3217"/>
                  </a:cubicBezTo>
                  <a:cubicBezTo>
                    <a:pt x="1627" y="2182"/>
                    <a:pt x="2293" y="1406"/>
                    <a:pt x="3365" y="962"/>
                  </a:cubicBezTo>
                  <a:cubicBezTo>
                    <a:pt x="3957" y="740"/>
                    <a:pt x="4659" y="629"/>
                    <a:pt x="5398" y="629"/>
                  </a:cubicBezTo>
                  <a:close/>
                  <a:moveTo>
                    <a:pt x="5398" y="1"/>
                  </a:moveTo>
                  <a:cubicBezTo>
                    <a:pt x="4585" y="1"/>
                    <a:pt x="3809" y="149"/>
                    <a:pt x="3143" y="408"/>
                  </a:cubicBezTo>
                  <a:cubicBezTo>
                    <a:pt x="1886" y="888"/>
                    <a:pt x="1110" y="1812"/>
                    <a:pt x="629" y="2959"/>
                  </a:cubicBezTo>
                  <a:cubicBezTo>
                    <a:pt x="149" y="4105"/>
                    <a:pt x="1" y="5473"/>
                    <a:pt x="1" y="6840"/>
                  </a:cubicBezTo>
                  <a:cubicBezTo>
                    <a:pt x="1" y="9133"/>
                    <a:pt x="481" y="11573"/>
                    <a:pt x="740" y="13162"/>
                  </a:cubicBezTo>
                  <a:cubicBezTo>
                    <a:pt x="999" y="14715"/>
                    <a:pt x="1886" y="16083"/>
                    <a:pt x="3069" y="17081"/>
                  </a:cubicBezTo>
                  <a:cubicBezTo>
                    <a:pt x="4289" y="18043"/>
                    <a:pt x="5842" y="18671"/>
                    <a:pt x="7395" y="18671"/>
                  </a:cubicBezTo>
                  <a:cubicBezTo>
                    <a:pt x="7617" y="18671"/>
                    <a:pt x="7838" y="18634"/>
                    <a:pt x="8060" y="18634"/>
                  </a:cubicBezTo>
                  <a:cubicBezTo>
                    <a:pt x="9021" y="18523"/>
                    <a:pt x="9761" y="18190"/>
                    <a:pt x="10352" y="17673"/>
                  </a:cubicBezTo>
                  <a:cubicBezTo>
                    <a:pt x="11277" y="16970"/>
                    <a:pt x="11794" y="15861"/>
                    <a:pt x="12090" y="14715"/>
                  </a:cubicBezTo>
                  <a:cubicBezTo>
                    <a:pt x="12423" y="13569"/>
                    <a:pt x="12497" y="12312"/>
                    <a:pt x="12497" y="11129"/>
                  </a:cubicBezTo>
                  <a:cubicBezTo>
                    <a:pt x="12497" y="10648"/>
                    <a:pt x="12497" y="10168"/>
                    <a:pt x="12460" y="9724"/>
                  </a:cubicBezTo>
                  <a:cubicBezTo>
                    <a:pt x="12312" y="7395"/>
                    <a:pt x="12053" y="4992"/>
                    <a:pt x="11092" y="3143"/>
                  </a:cubicBezTo>
                  <a:cubicBezTo>
                    <a:pt x="10611" y="2219"/>
                    <a:pt x="9909" y="1443"/>
                    <a:pt x="8985" y="888"/>
                  </a:cubicBezTo>
                  <a:cubicBezTo>
                    <a:pt x="8060" y="334"/>
                    <a:pt x="6877" y="38"/>
                    <a:pt x="54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4718;p64">
              <a:extLst>
                <a:ext uri="{FF2B5EF4-FFF2-40B4-BE49-F238E27FC236}">
                  <a16:creationId xmlns:a16="http://schemas.microsoft.com/office/drawing/2014/main" id="{E1B24A69-9503-4C04-8FEA-052E34D10E58}"/>
                </a:ext>
              </a:extLst>
            </p:cNvPr>
            <p:cNvSpPr/>
            <p:nvPr/>
          </p:nvSpPr>
          <p:spPr>
            <a:xfrm>
              <a:off x="3762400" y="2725350"/>
              <a:ext cx="136800" cy="153425"/>
            </a:xfrm>
            <a:custGeom>
              <a:avLst/>
              <a:gdLst/>
              <a:ahLst/>
              <a:cxnLst/>
              <a:rect l="l" t="t" r="r" b="b"/>
              <a:pathLst>
                <a:path w="5472" h="6137" extrusionOk="0">
                  <a:moveTo>
                    <a:pt x="1639" y="0"/>
                  </a:moveTo>
                  <a:cubicBezTo>
                    <a:pt x="994" y="0"/>
                    <a:pt x="403" y="187"/>
                    <a:pt x="0" y="702"/>
                  </a:cubicBezTo>
                  <a:lnTo>
                    <a:pt x="444" y="5730"/>
                  </a:lnTo>
                  <a:lnTo>
                    <a:pt x="5250" y="6136"/>
                  </a:lnTo>
                  <a:lnTo>
                    <a:pt x="5472" y="1330"/>
                  </a:lnTo>
                  <a:cubicBezTo>
                    <a:pt x="5472" y="1330"/>
                    <a:pt x="3360" y="0"/>
                    <a:pt x="16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4719;p64">
              <a:extLst>
                <a:ext uri="{FF2B5EF4-FFF2-40B4-BE49-F238E27FC236}">
                  <a16:creationId xmlns:a16="http://schemas.microsoft.com/office/drawing/2014/main" id="{4337E5C0-ADEA-488B-AA70-3638D8F75BB9}"/>
                </a:ext>
              </a:extLst>
            </p:cNvPr>
            <p:cNvSpPr/>
            <p:nvPr/>
          </p:nvSpPr>
          <p:spPr>
            <a:xfrm>
              <a:off x="3755000" y="2717000"/>
              <a:ext cx="151600" cy="169525"/>
            </a:xfrm>
            <a:custGeom>
              <a:avLst/>
              <a:gdLst/>
              <a:ahLst/>
              <a:cxnLst/>
              <a:rect l="l" t="t" r="r" b="b"/>
              <a:pathLst>
                <a:path w="6064" h="6781" extrusionOk="0">
                  <a:moveTo>
                    <a:pt x="1923" y="629"/>
                  </a:moveTo>
                  <a:cubicBezTo>
                    <a:pt x="2699" y="629"/>
                    <a:pt x="3660" y="925"/>
                    <a:pt x="4363" y="1257"/>
                  </a:cubicBezTo>
                  <a:cubicBezTo>
                    <a:pt x="4732" y="1442"/>
                    <a:pt x="5028" y="1590"/>
                    <a:pt x="5250" y="1701"/>
                  </a:cubicBezTo>
                  <a:cubicBezTo>
                    <a:pt x="5321" y="1749"/>
                    <a:pt x="5377" y="1781"/>
                    <a:pt x="5428" y="1807"/>
                  </a:cubicBezTo>
                  <a:lnTo>
                    <a:pt x="5428" y="1807"/>
                  </a:lnTo>
                  <a:lnTo>
                    <a:pt x="5250" y="6138"/>
                  </a:lnTo>
                  <a:lnTo>
                    <a:pt x="998" y="5768"/>
                  </a:lnTo>
                  <a:lnTo>
                    <a:pt x="638" y="1112"/>
                  </a:lnTo>
                  <a:lnTo>
                    <a:pt x="638" y="1112"/>
                  </a:lnTo>
                  <a:cubicBezTo>
                    <a:pt x="779" y="950"/>
                    <a:pt x="963" y="838"/>
                    <a:pt x="1146" y="777"/>
                  </a:cubicBezTo>
                  <a:cubicBezTo>
                    <a:pt x="1368" y="666"/>
                    <a:pt x="1664" y="629"/>
                    <a:pt x="1923" y="629"/>
                  </a:cubicBezTo>
                  <a:close/>
                  <a:moveTo>
                    <a:pt x="1923" y="0"/>
                  </a:moveTo>
                  <a:cubicBezTo>
                    <a:pt x="1590" y="0"/>
                    <a:pt x="1257" y="74"/>
                    <a:pt x="925" y="185"/>
                  </a:cubicBezTo>
                  <a:cubicBezTo>
                    <a:pt x="592" y="333"/>
                    <a:pt x="296" y="518"/>
                    <a:pt x="74" y="814"/>
                  </a:cubicBezTo>
                  <a:cubicBezTo>
                    <a:pt x="0" y="888"/>
                    <a:pt x="0" y="962"/>
                    <a:pt x="0" y="1036"/>
                  </a:cubicBezTo>
                  <a:lnTo>
                    <a:pt x="407" y="6064"/>
                  </a:lnTo>
                  <a:cubicBezTo>
                    <a:pt x="444" y="6212"/>
                    <a:pt x="555" y="6359"/>
                    <a:pt x="703" y="6359"/>
                  </a:cubicBezTo>
                  <a:lnTo>
                    <a:pt x="5509" y="6766"/>
                  </a:lnTo>
                  <a:cubicBezTo>
                    <a:pt x="5539" y="6776"/>
                    <a:pt x="5566" y="6781"/>
                    <a:pt x="5591" y="6781"/>
                  </a:cubicBezTo>
                  <a:cubicBezTo>
                    <a:pt x="5659" y="6781"/>
                    <a:pt x="5714" y="6746"/>
                    <a:pt x="5768" y="6692"/>
                  </a:cubicBezTo>
                  <a:cubicBezTo>
                    <a:pt x="5805" y="6655"/>
                    <a:pt x="5842" y="6581"/>
                    <a:pt x="5842" y="6470"/>
                  </a:cubicBezTo>
                  <a:lnTo>
                    <a:pt x="6063" y="1664"/>
                  </a:lnTo>
                  <a:cubicBezTo>
                    <a:pt x="6063" y="1553"/>
                    <a:pt x="6026" y="1442"/>
                    <a:pt x="5916" y="1405"/>
                  </a:cubicBezTo>
                  <a:cubicBezTo>
                    <a:pt x="5916" y="1368"/>
                    <a:pt x="5398" y="1036"/>
                    <a:pt x="4622" y="703"/>
                  </a:cubicBezTo>
                  <a:cubicBezTo>
                    <a:pt x="3845" y="370"/>
                    <a:pt x="2884" y="0"/>
                    <a:pt x="19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4720;p64">
              <a:extLst>
                <a:ext uri="{FF2B5EF4-FFF2-40B4-BE49-F238E27FC236}">
                  <a16:creationId xmlns:a16="http://schemas.microsoft.com/office/drawing/2014/main" id="{3191EFE4-2B34-4FB3-B17F-AA118234EE53}"/>
                </a:ext>
              </a:extLst>
            </p:cNvPr>
            <p:cNvSpPr/>
            <p:nvPr/>
          </p:nvSpPr>
          <p:spPr>
            <a:xfrm>
              <a:off x="3642950" y="2338775"/>
              <a:ext cx="450350" cy="524625"/>
            </a:xfrm>
            <a:custGeom>
              <a:avLst/>
              <a:gdLst/>
              <a:ahLst/>
              <a:cxnLst/>
              <a:rect l="l" t="t" r="r" b="b"/>
              <a:pathLst>
                <a:path w="18014" h="20985" extrusionOk="0">
                  <a:moveTo>
                    <a:pt x="11262" y="9730"/>
                  </a:moveTo>
                  <a:cubicBezTo>
                    <a:pt x="11883" y="9730"/>
                    <a:pt x="12619" y="11617"/>
                    <a:pt x="12727" y="11913"/>
                  </a:cubicBezTo>
                  <a:cubicBezTo>
                    <a:pt x="12727" y="12911"/>
                    <a:pt x="12616" y="14538"/>
                    <a:pt x="12357" y="15092"/>
                  </a:cubicBezTo>
                  <a:cubicBezTo>
                    <a:pt x="12209" y="15351"/>
                    <a:pt x="11913" y="15647"/>
                    <a:pt x="11544" y="15906"/>
                  </a:cubicBezTo>
                  <a:cubicBezTo>
                    <a:pt x="12024" y="15277"/>
                    <a:pt x="12172" y="14760"/>
                    <a:pt x="11728" y="14686"/>
                  </a:cubicBezTo>
                  <a:cubicBezTo>
                    <a:pt x="10250" y="14464"/>
                    <a:pt x="10028" y="13429"/>
                    <a:pt x="10656" y="10693"/>
                  </a:cubicBezTo>
                  <a:cubicBezTo>
                    <a:pt x="10817" y="9991"/>
                    <a:pt x="11032" y="9730"/>
                    <a:pt x="11262" y="9730"/>
                  </a:cubicBezTo>
                  <a:close/>
                  <a:moveTo>
                    <a:pt x="6846" y="1"/>
                  </a:moveTo>
                  <a:cubicBezTo>
                    <a:pt x="3183" y="1"/>
                    <a:pt x="1" y="4529"/>
                    <a:pt x="1229" y="9658"/>
                  </a:cubicBezTo>
                  <a:cubicBezTo>
                    <a:pt x="1931" y="12652"/>
                    <a:pt x="3743" y="17348"/>
                    <a:pt x="7144" y="18272"/>
                  </a:cubicBezTo>
                  <a:cubicBezTo>
                    <a:pt x="7305" y="18314"/>
                    <a:pt x="7471" y="18333"/>
                    <a:pt x="7640" y="18333"/>
                  </a:cubicBezTo>
                  <a:cubicBezTo>
                    <a:pt x="8367" y="18333"/>
                    <a:pt x="9153" y="17975"/>
                    <a:pt x="9843" y="17496"/>
                  </a:cubicBezTo>
                  <a:lnTo>
                    <a:pt x="9843" y="17496"/>
                  </a:lnTo>
                  <a:cubicBezTo>
                    <a:pt x="9806" y="17606"/>
                    <a:pt x="9806" y="17717"/>
                    <a:pt x="9806" y="17828"/>
                  </a:cubicBezTo>
                  <a:cubicBezTo>
                    <a:pt x="10019" y="18643"/>
                    <a:pt x="9824" y="20985"/>
                    <a:pt x="11498" y="20985"/>
                  </a:cubicBezTo>
                  <a:cubicBezTo>
                    <a:pt x="11571" y="20985"/>
                    <a:pt x="11648" y="20980"/>
                    <a:pt x="11728" y="20971"/>
                  </a:cubicBezTo>
                  <a:cubicBezTo>
                    <a:pt x="13614" y="20749"/>
                    <a:pt x="14871" y="17422"/>
                    <a:pt x="14871" y="15943"/>
                  </a:cubicBezTo>
                  <a:cubicBezTo>
                    <a:pt x="14871" y="14464"/>
                    <a:pt x="13392" y="13614"/>
                    <a:pt x="13392" y="13614"/>
                  </a:cubicBezTo>
                  <a:lnTo>
                    <a:pt x="12985" y="7957"/>
                  </a:lnTo>
                  <a:cubicBezTo>
                    <a:pt x="12985" y="7957"/>
                    <a:pt x="14649" y="7957"/>
                    <a:pt x="16313" y="5887"/>
                  </a:cubicBezTo>
                  <a:cubicBezTo>
                    <a:pt x="18013" y="3779"/>
                    <a:pt x="11285" y="230"/>
                    <a:pt x="7107" y="8"/>
                  </a:cubicBezTo>
                  <a:cubicBezTo>
                    <a:pt x="7020" y="3"/>
                    <a:pt x="6933" y="1"/>
                    <a:pt x="68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4721;p64">
              <a:extLst>
                <a:ext uri="{FF2B5EF4-FFF2-40B4-BE49-F238E27FC236}">
                  <a16:creationId xmlns:a16="http://schemas.microsoft.com/office/drawing/2014/main" id="{EF297879-9F63-4EC8-8388-0DFFA9180444}"/>
                </a:ext>
              </a:extLst>
            </p:cNvPr>
            <p:cNvSpPr/>
            <p:nvPr/>
          </p:nvSpPr>
          <p:spPr>
            <a:xfrm>
              <a:off x="3658875" y="2330650"/>
              <a:ext cx="406700" cy="540725"/>
            </a:xfrm>
            <a:custGeom>
              <a:avLst/>
              <a:gdLst/>
              <a:ahLst/>
              <a:cxnLst/>
              <a:rect l="l" t="t" r="r" b="b"/>
              <a:pathLst>
                <a:path w="16268" h="21629" extrusionOk="0">
                  <a:moveTo>
                    <a:pt x="10685" y="10389"/>
                  </a:moveTo>
                  <a:cubicBezTo>
                    <a:pt x="10796" y="10463"/>
                    <a:pt x="10907" y="10574"/>
                    <a:pt x="11018" y="10759"/>
                  </a:cubicBezTo>
                  <a:cubicBezTo>
                    <a:pt x="11376" y="11248"/>
                    <a:pt x="11677" y="11966"/>
                    <a:pt x="11794" y="12256"/>
                  </a:cubicBezTo>
                  <a:lnTo>
                    <a:pt x="11794" y="12256"/>
                  </a:lnTo>
                  <a:cubicBezTo>
                    <a:pt x="11793" y="12736"/>
                    <a:pt x="11756" y="13392"/>
                    <a:pt x="11683" y="13976"/>
                  </a:cubicBezTo>
                  <a:cubicBezTo>
                    <a:pt x="11646" y="14271"/>
                    <a:pt x="11609" y="14530"/>
                    <a:pt x="11572" y="14752"/>
                  </a:cubicBezTo>
                  <a:cubicBezTo>
                    <a:pt x="11562" y="14821"/>
                    <a:pt x="11550" y="14885"/>
                    <a:pt x="11536" y="14943"/>
                  </a:cubicBezTo>
                  <a:lnTo>
                    <a:pt x="11536" y="14943"/>
                  </a:lnTo>
                  <a:cubicBezTo>
                    <a:pt x="11524" y="14928"/>
                    <a:pt x="11512" y="14914"/>
                    <a:pt x="11498" y="14900"/>
                  </a:cubicBezTo>
                  <a:cubicBezTo>
                    <a:pt x="11424" y="14789"/>
                    <a:pt x="11276" y="14715"/>
                    <a:pt x="11128" y="14715"/>
                  </a:cubicBezTo>
                  <a:cubicBezTo>
                    <a:pt x="10685" y="14641"/>
                    <a:pt x="10426" y="14493"/>
                    <a:pt x="10278" y="14308"/>
                  </a:cubicBezTo>
                  <a:cubicBezTo>
                    <a:pt x="10093" y="14124"/>
                    <a:pt x="9982" y="13791"/>
                    <a:pt x="9982" y="13273"/>
                  </a:cubicBezTo>
                  <a:cubicBezTo>
                    <a:pt x="9982" y="12756"/>
                    <a:pt x="10093" y="12016"/>
                    <a:pt x="10315" y="11092"/>
                  </a:cubicBezTo>
                  <a:cubicBezTo>
                    <a:pt x="10389" y="10759"/>
                    <a:pt x="10500" y="10537"/>
                    <a:pt x="10574" y="10463"/>
                  </a:cubicBezTo>
                  <a:lnTo>
                    <a:pt x="10611" y="10389"/>
                  </a:lnTo>
                  <a:close/>
                  <a:moveTo>
                    <a:pt x="6433" y="629"/>
                  </a:moveTo>
                  <a:cubicBezTo>
                    <a:pt x="8245" y="740"/>
                    <a:pt x="10611" y="1480"/>
                    <a:pt x="12459" y="2478"/>
                  </a:cubicBezTo>
                  <a:cubicBezTo>
                    <a:pt x="13384" y="2958"/>
                    <a:pt x="14234" y="3513"/>
                    <a:pt x="14789" y="4031"/>
                  </a:cubicBezTo>
                  <a:cubicBezTo>
                    <a:pt x="15084" y="4289"/>
                    <a:pt x="15306" y="4585"/>
                    <a:pt x="15417" y="4807"/>
                  </a:cubicBezTo>
                  <a:cubicBezTo>
                    <a:pt x="15565" y="5066"/>
                    <a:pt x="15639" y="5288"/>
                    <a:pt x="15639" y="5472"/>
                  </a:cubicBezTo>
                  <a:cubicBezTo>
                    <a:pt x="15639" y="5657"/>
                    <a:pt x="15602" y="5842"/>
                    <a:pt x="15454" y="5990"/>
                  </a:cubicBezTo>
                  <a:cubicBezTo>
                    <a:pt x="14641" y="7025"/>
                    <a:pt x="13864" y="7506"/>
                    <a:pt x="13273" y="7765"/>
                  </a:cubicBezTo>
                  <a:cubicBezTo>
                    <a:pt x="12977" y="7875"/>
                    <a:pt x="12718" y="7912"/>
                    <a:pt x="12570" y="7949"/>
                  </a:cubicBezTo>
                  <a:cubicBezTo>
                    <a:pt x="12496" y="7986"/>
                    <a:pt x="12422" y="7986"/>
                    <a:pt x="12385" y="7986"/>
                  </a:cubicBezTo>
                  <a:lnTo>
                    <a:pt x="12348" y="7986"/>
                  </a:lnTo>
                  <a:cubicBezTo>
                    <a:pt x="12238" y="7986"/>
                    <a:pt x="12164" y="8023"/>
                    <a:pt x="12090" y="8097"/>
                  </a:cubicBezTo>
                  <a:cubicBezTo>
                    <a:pt x="12053" y="8134"/>
                    <a:pt x="12016" y="8245"/>
                    <a:pt x="12016" y="8319"/>
                  </a:cubicBezTo>
                  <a:lnTo>
                    <a:pt x="12294" y="11868"/>
                  </a:lnTo>
                  <a:lnTo>
                    <a:pt x="12294" y="11868"/>
                  </a:lnTo>
                  <a:cubicBezTo>
                    <a:pt x="12196" y="11621"/>
                    <a:pt x="12030" y="11256"/>
                    <a:pt x="11831" y="10907"/>
                  </a:cubicBezTo>
                  <a:cubicBezTo>
                    <a:pt x="11683" y="10648"/>
                    <a:pt x="11535" y="10389"/>
                    <a:pt x="11350" y="10168"/>
                  </a:cubicBezTo>
                  <a:cubicBezTo>
                    <a:pt x="11239" y="10057"/>
                    <a:pt x="11165" y="9946"/>
                    <a:pt x="11055" y="9872"/>
                  </a:cubicBezTo>
                  <a:cubicBezTo>
                    <a:pt x="10907" y="9798"/>
                    <a:pt x="10796" y="9761"/>
                    <a:pt x="10648" y="9761"/>
                  </a:cubicBezTo>
                  <a:cubicBezTo>
                    <a:pt x="10500" y="9761"/>
                    <a:pt x="10389" y="9798"/>
                    <a:pt x="10278" y="9872"/>
                  </a:cubicBezTo>
                  <a:cubicBezTo>
                    <a:pt x="10130" y="9946"/>
                    <a:pt x="10056" y="10094"/>
                    <a:pt x="9945" y="10279"/>
                  </a:cubicBezTo>
                  <a:cubicBezTo>
                    <a:pt x="9871" y="10463"/>
                    <a:pt x="9798" y="10685"/>
                    <a:pt x="9724" y="10944"/>
                  </a:cubicBezTo>
                  <a:cubicBezTo>
                    <a:pt x="9502" y="11905"/>
                    <a:pt x="9391" y="12645"/>
                    <a:pt x="9391" y="13273"/>
                  </a:cubicBezTo>
                  <a:cubicBezTo>
                    <a:pt x="9391" y="13865"/>
                    <a:pt x="9502" y="14345"/>
                    <a:pt x="9798" y="14678"/>
                  </a:cubicBezTo>
                  <a:cubicBezTo>
                    <a:pt x="10056" y="15048"/>
                    <a:pt x="10500" y="15233"/>
                    <a:pt x="11018" y="15307"/>
                  </a:cubicBezTo>
                  <a:lnTo>
                    <a:pt x="11055" y="15307"/>
                  </a:lnTo>
                  <a:cubicBezTo>
                    <a:pt x="11055" y="15344"/>
                    <a:pt x="11018" y="15454"/>
                    <a:pt x="10944" y="15602"/>
                  </a:cubicBezTo>
                  <a:cubicBezTo>
                    <a:pt x="10907" y="15713"/>
                    <a:pt x="10796" y="15898"/>
                    <a:pt x="10648" y="16046"/>
                  </a:cubicBezTo>
                  <a:cubicBezTo>
                    <a:pt x="10574" y="16194"/>
                    <a:pt x="10574" y="16379"/>
                    <a:pt x="10685" y="16453"/>
                  </a:cubicBezTo>
                  <a:cubicBezTo>
                    <a:pt x="10749" y="16517"/>
                    <a:pt x="10839" y="16557"/>
                    <a:pt x="10924" y="16557"/>
                  </a:cubicBezTo>
                  <a:cubicBezTo>
                    <a:pt x="10986" y="16557"/>
                    <a:pt x="11045" y="16536"/>
                    <a:pt x="11091" y="16490"/>
                  </a:cubicBezTo>
                  <a:cubicBezTo>
                    <a:pt x="11461" y="16194"/>
                    <a:pt x="11794" y="15898"/>
                    <a:pt x="11979" y="15565"/>
                  </a:cubicBezTo>
                  <a:cubicBezTo>
                    <a:pt x="12090" y="15381"/>
                    <a:pt x="12127" y="15159"/>
                    <a:pt x="12201" y="14900"/>
                  </a:cubicBezTo>
                  <a:cubicBezTo>
                    <a:pt x="12303" y="14362"/>
                    <a:pt x="12352" y="13665"/>
                    <a:pt x="12385" y="13029"/>
                  </a:cubicBezTo>
                  <a:lnTo>
                    <a:pt x="12385" y="13029"/>
                  </a:lnTo>
                  <a:lnTo>
                    <a:pt x="12459" y="13976"/>
                  </a:lnTo>
                  <a:cubicBezTo>
                    <a:pt x="12459" y="14087"/>
                    <a:pt x="12496" y="14160"/>
                    <a:pt x="12607" y="14234"/>
                  </a:cubicBezTo>
                  <a:cubicBezTo>
                    <a:pt x="12681" y="14271"/>
                    <a:pt x="13014" y="14493"/>
                    <a:pt x="13310" y="14826"/>
                  </a:cubicBezTo>
                  <a:cubicBezTo>
                    <a:pt x="13642" y="15196"/>
                    <a:pt x="13901" y="15676"/>
                    <a:pt x="13901" y="16268"/>
                  </a:cubicBezTo>
                  <a:cubicBezTo>
                    <a:pt x="13901" y="16933"/>
                    <a:pt x="13605" y="18116"/>
                    <a:pt x="13088" y="19115"/>
                  </a:cubicBezTo>
                  <a:cubicBezTo>
                    <a:pt x="12829" y="19595"/>
                    <a:pt x="12496" y="20076"/>
                    <a:pt x="12164" y="20409"/>
                  </a:cubicBezTo>
                  <a:cubicBezTo>
                    <a:pt x="11794" y="20741"/>
                    <a:pt x="11424" y="20963"/>
                    <a:pt x="11055" y="21000"/>
                  </a:cubicBezTo>
                  <a:lnTo>
                    <a:pt x="10870" y="21000"/>
                  </a:lnTo>
                  <a:cubicBezTo>
                    <a:pt x="10500" y="21000"/>
                    <a:pt x="10315" y="20889"/>
                    <a:pt x="10167" y="20704"/>
                  </a:cubicBezTo>
                  <a:cubicBezTo>
                    <a:pt x="9908" y="20446"/>
                    <a:pt x="9761" y="19965"/>
                    <a:pt x="9687" y="19447"/>
                  </a:cubicBezTo>
                  <a:cubicBezTo>
                    <a:pt x="9576" y="18930"/>
                    <a:pt x="9576" y="18449"/>
                    <a:pt x="9502" y="18079"/>
                  </a:cubicBezTo>
                  <a:lnTo>
                    <a:pt x="9465" y="18042"/>
                  </a:lnTo>
                  <a:lnTo>
                    <a:pt x="9502" y="17931"/>
                  </a:lnTo>
                  <a:cubicBezTo>
                    <a:pt x="9539" y="17821"/>
                    <a:pt x="9502" y="17673"/>
                    <a:pt x="9428" y="17599"/>
                  </a:cubicBezTo>
                  <a:cubicBezTo>
                    <a:pt x="9367" y="17538"/>
                    <a:pt x="9294" y="17510"/>
                    <a:pt x="9223" y="17510"/>
                  </a:cubicBezTo>
                  <a:cubicBezTo>
                    <a:pt x="9165" y="17510"/>
                    <a:pt x="9108" y="17529"/>
                    <a:pt x="9058" y="17562"/>
                  </a:cubicBezTo>
                  <a:cubicBezTo>
                    <a:pt x="8356" y="18042"/>
                    <a:pt x="7616" y="18338"/>
                    <a:pt x="7025" y="18338"/>
                  </a:cubicBezTo>
                  <a:cubicBezTo>
                    <a:pt x="6877" y="18338"/>
                    <a:pt x="6729" y="18338"/>
                    <a:pt x="6581" y="18301"/>
                  </a:cubicBezTo>
                  <a:cubicBezTo>
                    <a:pt x="4991" y="17858"/>
                    <a:pt x="3734" y="16527"/>
                    <a:pt x="2810" y="14900"/>
                  </a:cubicBezTo>
                  <a:cubicBezTo>
                    <a:pt x="1849" y="13273"/>
                    <a:pt x="1257" y="11388"/>
                    <a:pt x="888" y="9909"/>
                  </a:cubicBezTo>
                  <a:cubicBezTo>
                    <a:pt x="703" y="9169"/>
                    <a:pt x="629" y="8430"/>
                    <a:pt x="629" y="7728"/>
                  </a:cubicBezTo>
                  <a:cubicBezTo>
                    <a:pt x="629" y="5731"/>
                    <a:pt x="1294" y="3957"/>
                    <a:pt x="2329" y="2663"/>
                  </a:cubicBezTo>
                  <a:cubicBezTo>
                    <a:pt x="3365" y="1369"/>
                    <a:pt x="4770" y="629"/>
                    <a:pt x="6211" y="629"/>
                  </a:cubicBezTo>
                  <a:close/>
                  <a:moveTo>
                    <a:pt x="6211" y="1"/>
                  </a:moveTo>
                  <a:cubicBezTo>
                    <a:pt x="4548" y="1"/>
                    <a:pt x="2995" y="888"/>
                    <a:pt x="1849" y="2293"/>
                  </a:cubicBezTo>
                  <a:cubicBezTo>
                    <a:pt x="740" y="3661"/>
                    <a:pt x="0" y="5583"/>
                    <a:pt x="0" y="7728"/>
                  </a:cubicBezTo>
                  <a:cubicBezTo>
                    <a:pt x="0" y="8467"/>
                    <a:pt x="111" y="9243"/>
                    <a:pt x="296" y="10057"/>
                  </a:cubicBezTo>
                  <a:cubicBezTo>
                    <a:pt x="666" y="11573"/>
                    <a:pt x="1294" y="13532"/>
                    <a:pt x="2256" y="15233"/>
                  </a:cubicBezTo>
                  <a:cubicBezTo>
                    <a:pt x="3254" y="16933"/>
                    <a:pt x="4585" y="18412"/>
                    <a:pt x="6433" y="18893"/>
                  </a:cubicBezTo>
                  <a:cubicBezTo>
                    <a:pt x="6618" y="18930"/>
                    <a:pt x="6803" y="18967"/>
                    <a:pt x="7025" y="18967"/>
                  </a:cubicBezTo>
                  <a:cubicBezTo>
                    <a:pt x="7663" y="18967"/>
                    <a:pt x="8301" y="18716"/>
                    <a:pt x="8903" y="18377"/>
                  </a:cubicBezTo>
                  <a:lnTo>
                    <a:pt x="8903" y="18377"/>
                  </a:lnTo>
                  <a:cubicBezTo>
                    <a:pt x="8930" y="18537"/>
                    <a:pt x="8957" y="18760"/>
                    <a:pt x="8984" y="19004"/>
                  </a:cubicBezTo>
                  <a:cubicBezTo>
                    <a:pt x="9058" y="19521"/>
                    <a:pt x="9132" y="20150"/>
                    <a:pt x="9391" y="20667"/>
                  </a:cubicBezTo>
                  <a:cubicBezTo>
                    <a:pt x="9502" y="20926"/>
                    <a:pt x="9687" y="21148"/>
                    <a:pt x="9945" y="21333"/>
                  </a:cubicBezTo>
                  <a:cubicBezTo>
                    <a:pt x="10167" y="21518"/>
                    <a:pt x="10500" y="21629"/>
                    <a:pt x="10870" y="21629"/>
                  </a:cubicBezTo>
                  <a:cubicBezTo>
                    <a:pt x="10944" y="21629"/>
                    <a:pt x="11018" y="21629"/>
                    <a:pt x="11091" y="21592"/>
                  </a:cubicBezTo>
                  <a:cubicBezTo>
                    <a:pt x="11683" y="21555"/>
                    <a:pt x="12164" y="21259"/>
                    <a:pt x="12570" y="20852"/>
                  </a:cubicBezTo>
                  <a:cubicBezTo>
                    <a:pt x="13199" y="20261"/>
                    <a:pt x="13679" y="19410"/>
                    <a:pt x="14012" y="18560"/>
                  </a:cubicBezTo>
                  <a:cubicBezTo>
                    <a:pt x="14345" y="17710"/>
                    <a:pt x="14530" y="16859"/>
                    <a:pt x="14530" y="16268"/>
                  </a:cubicBezTo>
                  <a:cubicBezTo>
                    <a:pt x="14530" y="15417"/>
                    <a:pt x="14123" y="14789"/>
                    <a:pt x="13716" y="14345"/>
                  </a:cubicBezTo>
                  <a:cubicBezTo>
                    <a:pt x="13455" y="14084"/>
                    <a:pt x="13194" y="13899"/>
                    <a:pt x="13040" y="13790"/>
                  </a:cubicBezTo>
                  <a:lnTo>
                    <a:pt x="13040" y="13790"/>
                  </a:lnTo>
                  <a:lnTo>
                    <a:pt x="12666" y="8578"/>
                  </a:lnTo>
                  <a:lnTo>
                    <a:pt x="12666" y="8578"/>
                  </a:lnTo>
                  <a:cubicBezTo>
                    <a:pt x="13265" y="8469"/>
                    <a:pt x="14621" y="8046"/>
                    <a:pt x="15935" y="6397"/>
                  </a:cubicBezTo>
                  <a:cubicBezTo>
                    <a:pt x="16156" y="6101"/>
                    <a:pt x="16267" y="5805"/>
                    <a:pt x="16267" y="5472"/>
                  </a:cubicBezTo>
                  <a:cubicBezTo>
                    <a:pt x="16267" y="5140"/>
                    <a:pt x="16156" y="4807"/>
                    <a:pt x="15972" y="4511"/>
                  </a:cubicBezTo>
                  <a:cubicBezTo>
                    <a:pt x="15639" y="3957"/>
                    <a:pt x="15084" y="3439"/>
                    <a:pt x="14419" y="2921"/>
                  </a:cubicBezTo>
                  <a:cubicBezTo>
                    <a:pt x="12348" y="1443"/>
                    <a:pt x="9021" y="149"/>
                    <a:pt x="64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4722;p64">
              <a:extLst>
                <a:ext uri="{FF2B5EF4-FFF2-40B4-BE49-F238E27FC236}">
                  <a16:creationId xmlns:a16="http://schemas.microsoft.com/office/drawing/2014/main" id="{3B25A1FB-9F3D-4DC1-A0B7-DBC35CDA0458}"/>
                </a:ext>
              </a:extLst>
            </p:cNvPr>
            <p:cNvSpPr/>
            <p:nvPr/>
          </p:nvSpPr>
          <p:spPr>
            <a:xfrm>
              <a:off x="3633000" y="2838275"/>
              <a:ext cx="438125" cy="93175"/>
            </a:xfrm>
            <a:custGeom>
              <a:avLst/>
              <a:gdLst/>
              <a:ahLst/>
              <a:cxnLst/>
              <a:rect l="l" t="t" r="r" b="b"/>
              <a:pathLst>
                <a:path w="17525" h="3727" extrusionOk="0">
                  <a:moveTo>
                    <a:pt x="6167" y="0"/>
                  </a:moveTo>
                  <a:cubicBezTo>
                    <a:pt x="5883" y="0"/>
                    <a:pt x="5625" y="10"/>
                    <a:pt x="5398" y="30"/>
                  </a:cubicBezTo>
                  <a:cubicBezTo>
                    <a:pt x="2884" y="251"/>
                    <a:pt x="1738" y="1619"/>
                    <a:pt x="1738" y="1619"/>
                  </a:cubicBezTo>
                  <a:lnTo>
                    <a:pt x="0" y="3061"/>
                  </a:lnTo>
                  <a:lnTo>
                    <a:pt x="17524" y="3727"/>
                  </a:lnTo>
                  <a:cubicBezTo>
                    <a:pt x="17524" y="3727"/>
                    <a:pt x="17007" y="2728"/>
                    <a:pt x="15676" y="1804"/>
                  </a:cubicBezTo>
                  <a:cubicBezTo>
                    <a:pt x="14431" y="963"/>
                    <a:pt x="9025" y="0"/>
                    <a:pt x="6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4723;p64">
              <a:extLst>
                <a:ext uri="{FF2B5EF4-FFF2-40B4-BE49-F238E27FC236}">
                  <a16:creationId xmlns:a16="http://schemas.microsoft.com/office/drawing/2014/main" id="{3203E94F-D5D1-4B6F-9C7D-379B6084CFC9}"/>
                </a:ext>
              </a:extLst>
            </p:cNvPr>
            <p:cNvSpPr/>
            <p:nvPr/>
          </p:nvSpPr>
          <p:spPr>
            <a:xfrm>
              <a:off x="3624675" y="2830675"/>
              <a:ext cx="454750" cy="108425"/>
            </a:xfrm>
            <a:custGeom>
              <a:avLst/>
              <a:gdLst/>
              <a:ahLst/>
              <a:cxnLst/>
              <a:rect l="l" t="t" r="r" b="b"/>
              <a:pathLst>
                <a:path w="18190" h="4337" extrusionOk="0">
                  <a:moveTo>
                    <a:pt x="6544" y="592"/>
                  </a:moveTo>
                  <a:cubicBezTo>
                    <a:pt x="7949" y="592"/>
                    <a:pt x="9982" y="851"/>
                    <a:pt x="11831" y="1184"/>
                  </a:cubicBezTo>
                  <a:cubicBezTo>
                    <a:pt x="12755" y="1369"/>
                    <a:pt x="13606" y="1554"/>
                    <a:pt x="14345" y="1775"/>
                  </a:cubicBezTo>
                  <a:cubicBezTo>
                    <a:pt x="15047" y="1960"/>
                    <a:pt x="15602" y="2182"/>
                    <a:pt x="15824" y="2367"/>
                  </a:cubicBezTo>
                  <a:cubicBezTo>
                    <a:pt x="16489" y="2811"/>
                    <a:pt x="16933" y="3254"/>
                    <a:pt x="17192" y="3624"/>
                  </a:cubicBezTo>
                  <a:cubicBezTo>
                    <a:pt x="17221" y="3653"/>
                    <a:pt x="17249" y="3683"/>
                    <a:pt x="17275" y="3712"/>
                  </a:cubicBezTo>
                  <a:lnTo>
                    <a:pt x="17275" y="3712"/>
                  </a:lnTo>
                  <a:lnTo>
                    <a:pt x="1146" y="3106"/>
                  </a:lnTo>
                  <a:lnTo>
                    <a:pt x="2293" y="2182"/>
                  </a:lnTo>
                  <a:lnTo>
                    <a:pt x="2330" y="2145"/>
                  </a:lnTo>
                  <a:cubicBezTo>
                    <a:pt x="2367" y="2108"/>
                    <a:pt x="3439" y="851"/>
                    <a:pt x="5768" y="629"/>
                  </a:cubicBezTo>
                  <a:cubicBezTo>
                    <a:pt x="5990" y="629"/>
                    <a:pt x="6248" y="592"/>
                    <a:pt x="6544" y="592"/>
                  </a:cubicBezTo>
                  <a:close/>
                  <a:moveTo>
                    <a:pt x="6544" y="1"/>
                  </a:moveTo>
                  <a:cubicBezTo>
                    <a:pt x="6211" y="1"/>
                    <a:pt x="5953" y="1"/>
                    <a:pt x="5694" y="38"/>
                  </a:cubicBezTo>
                  <a:cubicBezTo>
                    <a:pt x="3241" y="245"/>
                    <a:pt x="2047" y="1517"/>
                    <a:pt x="1871" y="1714"/>
                  </a:cubicBezTo>
                  <a:lnTo>
                    <a:pt x="1871" y="1714"/>
                  </a:lnTo>
                  <a:lnTo>
                    <a:pt x="148" y="3143"/>
                  </a:lnTo>
                  <a:cubicBezTo>
                    <a:pt x="37" y="3217"/>
                    <a:pt x="0" y="3365"/>
                    <a:pt x="37" y="3476"/>
                  </a:cubicBezTo>
                  <a:cubicBezTo>
                    <a:pt x="74" y="3587"/>
                    <a:pt x="185" y="3661"/>
                    <a:pt x="296" y="3661"/>
                  </a:cubicBezTo>
                  <a:lnTo>
                    <a:pt x="17857" y="4326"/>
                  </a:lnTo>
                  <a:cubicBezTo>
                    <a:pt x="17878" y="4333"/>
                    <a:pt x="17898" y="4336"/>
                    <a:pt x="17918" y="4336"/>
                  </a:cubicBezTo>
                  <a:cubicBezTo>
                    <a:pt x="18006" y="4336"/>
                    <a:pt x="18086" y="4276"/>
                    <a:pt x="18116" y="4216"/>
                  </a:cubicBezTo>
                  <a:cubicBezTo>
                    <a:pt x="18190" y="4105"/>
                    <a:pt x="18190" y="3994"/>
                    <a:pt x="18153" y="3883"/>
                  </a:cubicBezTo>
                  <a:cubicBezTo>
                    <a:pt x="18116" y="3883"/>
                    <a:pt x="17598" y="2811"/>
                    <a:pt x="16194" y="1849"/>
                  </a:cubicBezTo>
                  <a:cubicBezTo>
                    <a:pt x="15824" y="1591"/>
                    <a:pt x="15232" y="1406"/>
                    <a:pt x="14493" y="1184"/>
                  </a:cubicBezTo>
                  <a:cubicBezTo>
                    <a:pt x="12312" y="555"/>
                    <a:pt x="8725" y="1"/>
                    <a:pt x="65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4724;p64">
              <a:extLst>
                <a:ext uri="{FF2B5EF4-FFF2-40B4-BE49-F238E27FC236}">
                  <a16:creationId xmlns:a16="http://schemas.microsoft.com/office/drawing/2014/main" id="{16B74DB0-A522-42B5-AD1F-29DEBFE274A7}"/>
                </a:ext>
              </a:extLst>
            </p:cNvPr>
            <p:cNvSpPr/>
            <p:nvPr/>
          </p:nvSpPr>
          <p:spPr>
            <a:xfrm>
              <a:off x="3174550" y="2857500"/>
              <a:ext cx="244950" cy="223675"/>
            </a:xfrm>
            <a:custGeom>
              <a:avLst/>
              <a:gdLst/>
              <a:ahLst/>
              <a:cxnLst/>
              <a:rect l="l" t="t" r="r" b="b"/>
              <a:pathLst>
                <a:path w="9798" h="8947" extrusionOk="0">
                  <a:moveTo>
                    <a:pt x="6545" y="0"/>
                  </a:moveTo>
                  <a:lnTo>
                    <a:pt x="4992" y="148"/>
                  </a:lnTo>
                  <a:lnTo>
                    <a:pt x="4289" y="2403"/>
                  </a:lnTo>
                  <a:lnTo>
                    <a:pt x="1" y="3623"/>
                  </a:lnTo>
                  <a:lnTo>
                    <a:pt x="1221" y="8947"/>
                  </a:lnTo>
                  <a:lnTo>
                    <a:pt x="5103" y="8762"/>
                  </a:lnTo>
                  <a:lnTo>
                    <a:pt x="6729" y="7061"/>
                  </a:lnTo>
                  <a:lnTo>
                    <a:pt x="9798" y="3771"/>
                  </a:lnTo>
                  <a:lnTo>
                    <a:pt x="9132" y="3253"/>
                  </a:lnTo>
                  <a:lnTo>
                    <a:pt x="6027" y="5176"/>
                  </a:lnTo>
                  <a:lnTo>
                    <a:pt x="6360" y="2218"/>
                  </a:lnTo>
                  <a:lnTo>
                    <a:pt x="6877" y="2921"/>
                  </a:lnTo>
                  <a:lnTo>
                    <a:pt x="7580" y="2218"/>
                  </a:lnTo>
                  <a:lnTo>
                    <a:pt x="65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4725;p64">
              <a:extLst>
                <a:ext uri="{FF2B5EF4-FFF2-40B4-BE49-F238E27FC236}">
                  <a16:creationId xmlns:a16="http://schemas.microsoft.com/office/drawing/2014/main" id="{B94D0269-6C28-44CB-BAA5-BED40064BDBE}"/>
                </a:ext>
              </a:extLst>
            </p:cNvPr>
            <p:cNvSpPr/>
            <p:nvPr/>
          </p:nvSpPr>
          <p:spPr>
            <a:xfrm>
              <a:off x="3165325" y="2849175"/>
              <a:ext cx="261575" cy="239575"/>
            </a:xfrm>
            <a:custGeom>
              <a:avLst/>
              <a:gdLst/>
              <a:ahLst/>
              <a:cxnLst/>
              <a:rect l="l" t="t" r="r" b="b"/>
              <a:pathLst>
                <a:path w="10463" h="9583" extrusionOk="0">
                  <a:moveTo>
                    <a:pt x="6729" y="666"/>
                  </a:moveTo>
                  <a:lnTo>
                    <a:pt x="7579" y="2514"/>
                  </a:lnTo>
                  <a:lnTo>
                    <a:pt x="7283" y="2773"/>
                  </a:lnTo>
                  <a:lnTo>
                    <a:pt x="6987" y="2366"/>
                  </a:lnTo>
                  <a:cubicBezTo>
                    <a:pt x="6914" y="2292"/>
                    <a:pt x="6803" y="2255"/>
                    <a:pt x="6655" y="2255"/>
                  </a:cubicBezTo>
                  <a:cubicBezTo>
                    <a:pt x="6544" y="2292"/>
                    <a:pt x="6470" y="2403"/>
                    <a:pt x="6433" y="2514"/>
                  </a:cubicBezTo>
                  <a:lnTo>
                    <a:pt x="6100" y="5472"/>
                  </a:lnTo>
                  <a:cubicBezTo>
                    <a:pt x="6063" y="5583"/>
                    <a:pt x="6137" y="5694"/>
                    <a:pt x="6248" y="5768"/>
                  </a:cubicBezTo>
                  <a:cubicBezTo>
                    <a:pt x="6285" y="5805"/>
                    <a:pt x="6340" y="5823"/>
                    <a:pt x="6396" y="5823"/>
                  </a:cubicBezTo>
                  <a:cubicBezTo>
                    <a:pt x="6451" y="5823"/>
                    <a:pt x="6507" y="5805"/>
                    <a:pt x="6544" y="5768"/>
                  </a:cubicBezTo>
                  <a:lnTo>
                    <a:pt x="9501" y="3993"/>
                  </a:lnTo>
                  <a:lnTo>
                    <a:pt x="9686" y="4141"/>
                  </a:lnTo>
                  <a:lnTo>
                    <a:pt x="6877" y="7210"/>
                  </a:lnTo>
                  <a:lnTo>
                    <a:pt x="5324" y="8799"/>
                  </a:lnTo>
                  <a:lnTo>
                    <a:pt x="1831" y="8972"/>
                  </a:lnTo>
                  <a:lnTo>
                    <a:pt x="1831" y="8972"/>
                  </a:lnTo>
                  <a:lnTo>
                    <a:pt x="702" y="4178"/>
                  </a:lnTo>
                  <a:lnTo>
                    <a:pt x="4769" y="3032"/>
                  </a:lnTo>
                  <a:cubicBezTo>
                    <a:pt x="4843" y="2995"/>
                    <a:pt x="4954" y="2921"/>
                    <a:pt x="4954" y="2847"/>
                  </a:cubicBezTo>
                  <a:lnTo>
                    <a:pt x="5583" y="777"/>
                  </a:lnTo>
                  <a:lnTo>
                    <a:pt x="6729" y="666"/>
                  </a:lnTo>
                  <a:close/>
                  <a:moveTo>
                    <a:pt x="6877" y="0"/>
                  </a:moveTo>
                  <a:lnTo>
                    <a:pt x="5324" y="185"/>
                  </a:lnTo>
                  <a:cubicBezTo>
                    <a:pt x="5213" y="185"/>
                    <a:pt x="5102" y="296"/>
                    <a:pt x="5065" y="407"/>
                  </a:cubicBezTo>
                  <a:lnTo>
                    <a:pt x="4436" y="2477"/>
                  </a:lnTo>
                  <a:lnTo>
                    <a:pt x="259" y="3660"/>
                  </a:lnTo>
                  <a:cubicBezTo>
                    <a:pt x="111" y="3697"/>
                    <a:pt x="0" y="3845"/>
                    <a:pt x="37" y="4030"/>
                  </a:cubicBezTo>
                  <a:lnTo>
                    <a:pt x="1294" y="9354"/>
                  </a:lnTo>
                  <a:cubicBezTo>
                    <a:pt x="1326" y="9482"/>
                    <a:pt x="1442" y="9583"/>
                    <a:pt x="1569" y="9583"/>
                  </a:cubicBezTo>
                  <a:cubicBezTo>
                    <a:pt x="1588" y="9583"/>
                    <a:pt x="1607" y="9581"/>
                    <a:pt x="1627" y="9576"/>
                  </a:cubicBezTo>
                  <a:lnTo>
                    <a:pt x="5472" y="9391"/>
                  </a:lnTo>
                  <a:cubicBezTo>
                    <a:pt x="5546" y="9391"/>
                    <a:pt x="5620" y="9354"/>
                    <a:pt x="5693" y="9317"/>
                  </a:cubicBezTo>
                  <a:lnTo>
                    <a:pt x="7320" y="7616"/>
                  </a:lnTo>
                  <a:lnTo>
                    <a:pt x="10389" y="4289"/>
                  </a:lnTo>
                  <a:cubicBezTo>
                    <a:pt x="10426" y="4252"/>
                    <a:pt x="10463" y="4141"/>
                    <a:pt x="10463" y="4067"/>
                  </a:cubicBezTo>
                  <a:cubicBezTo>
                    <a:pt x="10463" y="3993"/>
                    <a:pt x="10426" y="3919"/>
                    <a:pt x="10352" y="3845"/>
                  </a:cubicBezTo>
                  <a:lnTo>
                    <a:pt x="9686" y="3365"/>
                  </a:lnTo>
                  <a:cubicBezTo>
                    <a:pt x="9643" y="3321"/>
                    <a:pt x="9574" y="3303"/>
                    <a:pt x="9503" y="3303"/>
                  </a:cubicBezTo>
                  <a:cubicBezTo>
                    <a:pt x="9452" y="3303"/>
                    <a:pt x="9400" y="3312"/>
                    <a:pt x="9354" y="3328"/>
                  </a:cubicBezTo>
                  <a:lnTo>
                    <a:pt x="6766" y="4917"/>
                  </a:lnTo>
                  <a:lnTo>
                    <a:pt x="6950" y="3365"/>
                  </a:lnTo>
                  <a:lnTo>
                    <a:pt x="7024" y="3439"/>
                  </a:lnTo>
                  <a:cubicBezTo>
                    <a:pt x="7061" y="3512"/>
                    <a:pt x="7135" y="3549"/>
                    <a:pt x="7246" y="3549"/>
                  </a:cubicBezTo>
                  <a:cubicBezTo>
                    <a:pt x="7266" y="3559"/>
                    <a:pt x="7289" y="3564"/>
                    <a:pt x="7312" y="3564"/>
                  </a:cubicBezTo>
                  <a:cubicBezTo>
                    <a:pt x="7374" y="3564"/>
                    <a:pt x="7441" y="3530"/>
                    <a:pt x="7468" y="3476"/>
                  </a:cubicBezTo>
                  <a:lnTo>
                    <a:pt x="8171" y="2773"/>
                  </a:lnTo>
                  <a:cubicBezTo>
                    <a:pt x="8281" y="2699"/>
                    <a:pt x="8281" y="2551"/>
                    <a:pt x="8244" y="2440"/>
                  </a:cubicBezTo>
                  <a:lnTo>
                    <a:pt x="7209" y="185"/>
                  </a:lnTo>
                  <a:cubicBezTo>
                    <a:pt x="7135" y="74"/>
                    <a:pt x="7024" y="0"/>
                    <a:pt x="68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4726;p64">
              <a:extLst>
                <a:ext uri="{FF2B5EF4-FFF2-40B4-BE49-F238E27FC236}">
                  <a16:creationId xmlns:a16="http://schemas.microsoft.com/office/drawing/2014/main" id="{B75B8AA7-1678-4AFB-9D2B-85BA6EFE71D2}"/>
                </a:ext>
              </a:extLst>
            </p:cNvPr>
            <p:cNvSpPr/>
            <p:nvPr/>
          </p:nvSpPr>
          <p:spPr>
            <a:xfrm>
              <a:off x="3119100" y="3076550"/>
              <a:ext cx="183025" cy="423600"/>
            </a:xfrm>
            <a:custGeom>
              <a:avLst/>
              <a:gdLst/>
              <a:ahLst/>
              <a:cxnLst/>
              <a:rect l="l" t="t" r="r" b="b"/>
              <a:pathLst>
                <a:path w="7321" h="16944" extrusionOk="0">
                  <a:moveTo>
                    <a:pt x="7321" y="0"/>
                  </a:moveTo>
                  <a:lnTo>
                    <a:pt x="3439" y="185"/>
                  </a:lnTo>
                  <a:lnTo>
                    <a:pt x="148" y="13975"/>
                  </a:lnTo>
                  <a:lnTo>
                    <a:pt x="0" y="14345"/>
                  </a:lnTo>
                  <a:cubicBezTo>
                    <a:pt x="1103" y="16435"/>
                    <a:pt x="2918" y="16943"/>
                    <a:pt x="4422" y="16943"/>
                  </a:cubicBezTo>
                  <a:cubicBezTo>
                    <a:pt x="5844" y="16943"/>
                    <a:pt x="6988" y="16489"/>
                    <a:pt x="6988" y="16489"/>
                  </a:cubicBezTo>
                  <a:lnTo>
                    <a:pt x="73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4727;p64">
              <a:extLst>
                <a:ext uri="{FF2B5EF4-FFF2-40B4-BE49-F238E27FC236}">
                  <a16:creationId xmlns:a16="http://schemas.microsoft.com/office/drawing/2014/main" id="{BDFD1BE7-94EF-459E-9714-372F93D699A9}"/>
                </a:ext>
              </a:extLst>
            </p:cNvPr>
            <p:cNvSpPr/>
            <p:nvPr/>
          </p:nvSpPr>
          <p:spPr>
            <a:xfrm>
              <a:off x="3110775" y="3068775"/>
              <a:ext cx="198750" cy="439425"/>
            </a:xfrm>
            <a:custGeom>
              <a:avLst/>
              <a:gdLst/>
              <a:ahLst/>
              <a:cxnLst/>
              <a:rect l="l" t="t" r="r" b="b"/>
              <a:pathLst>
                <a:path w="7950" h="17577" extrusionOk="0">
                  <a:moveTo>
                    <a:pt x="7321" y="644"/>
                  </a:moveTo>
                  <a:lnTo>
                    <a:pt x="6993" y="16588"/>
                  </a:lnTo>
                  <a:lnTo>
                    <a:pt x="6993" y="16588"/>
                  </a:lnTo>
                  <a:cubicBezTo>
                    <a:pt x="6621" y="16705"/>
                    <a:pt x="5745" y="16948"/>
                    <a:pt x="4733" y="16948"/>
                  </a:cubicBezTo>
                  <a:cubicBezTo>
                    <a:pt x="3994" y="16948"/>
                    <a:pt x="3217" y="16837"/>
                    <a:pt x="2515" y="16467"/>
                  </a:cubicBezTo>
                  <a:cubicBezTo>
                    <a:pt x="1841" y="16113"/>
                    <a:pt x="1168" y="15555"/>
                    <a:pt x="658" y="14663"/>
                  </a:cubicBezTo>
                  <a:lnTo>
                    <a:pt x="658" y="14663"/>
                  </a:lnTo>
                  <a:lnTo>
                    <a:pt x="740" y="14360"/>
                  </a:lnTo>
                  <a:lnTo>
                    <a:pt x="777" y="14360"/>
                  </a:lnTo>
                  <a:lnTo>
                    <a:pt x="4031" y="792"/>
                  </a:lnTo>
                  <a:lnTo>
                    <a:pt x="7321" y="644"/>
                  </a:lnTo>
                  <a:close/>
                  <a:moveTo>
                    <a:pt x="7699" y="1"/>
                  </a:moveTo>
                  <a:cubicBezTo>
                    <a:pt x="7673" y="1"/>
                    <a:pt x="7646" y="5"/>
                    <a:pt x="7617" y="15"/>
                  </a:cubicBezTo>
                  <a:lnTo>
                    <a:pt x="3772" y="200"/>
                  </a:lnTo>
                  <a:cubicBezTo>
                    <a:pt x="3624" y="200"/>
                    <a:pt x="3513" y="311"/>
                    <a:pt x="3476" y="422"/>
                  </a:cubicBezTo>
                  <a:lnTo>
                    <a:pt x="149" y="14175"/>
                  </a:lnTo>
                  <a:lnTo>
                    <a:pt x="38" y="14582"/>
                  </a:lnTo>
                  <a:cubicBezTo>
                    <a:pt x="1" y="14656"/>
                    <a:pt x="38" y="14730"/>
                    <a:pt x="75" y="14804"/>
                  </a:cubicBezTo>
                  <a:cubicBezTo>
                    <a:pt x="629" y="15913"/>
                    <a:pt x="1406" y="16615"/>
                    <a:pt x="2256" y="17022"/>
                  </a:cubicBezTo>
                  <a:cubicBezTo>
                    <a:pt x="3069" y="17429"/>
                    <a:pt x="3957" y="17576"/>
                    <a:pt x="4733" y="17576"/>
                  </a:cubicBezTo>
                  <a:cubicBezTo>
                    <a:pt x="6212" y="17576"/>
                    <a:pt x="7395" y="17096"/>
                    <a:pt x="7432" y="17096"/>
                  </a:cubicBezTo>
                  <a:cubicBezTo>
                    <a:pt x="7543" y="17022"/>
                    <a:pt x="7617" y="16948"/>
                    <a:pt x="7617" y="16800"/>
                  </a:cubicBezTo>
                  <a:lnTo>
                    <a:pt x="7949" y="311"/>
                  </a:lnTo>
                  <a:cubicBezTo>
                    <a:pt x="7949" y="237"/>
                    <a:pt x="7912" y="126"/>
                    <a:pt x="7875" y="89"/>
                  </a:cubicBezTo>
                  <a:cubicBezTo>
                    <a:pt x="7821" y="35"/>
                    <a:pt x="7767" y="1"/>
                    <a:pt x="76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4728;p64">
              <a:extLst>
                <a:ext uri="{FF2B5EF4-FFF2-40B4-BE49-F238E27FC236}">
                  <a16:creationId xmlns:a16="http://schemas.microsoft.com/office/drawing/2014/main" id="{5010BE34-2400-4C6A-A8DE-6699DE3B5F60}"/>
                </a:ext>
              </a:extLst>
            </p:cNvPr>
            <p:cNvSpPr/>
            <p:nvPr/>
          </p:nvSpPr>
          <p:spPr>
            <a:xfrm>
              <a:off x="3104300" y="2951775"/>
              <a:ext cx="378050" cy="561575"/>
            </a:xfrm>
            <a:custGeom>
              <a:avLst/>
              <a:gdLst/>
              <a:ahLst/>
              <a:cxnLst/>
              <a:rect l="l" t="t" r="r" b="b"/>
              <a:pathLst>
                <a:path w="15122" h="22463" extrusionOk="0">
                  <a:moveTo>
                    <a:pt x="12608" y="0"/>
                  </a:moveTo>
                  <a:lnTo>
                    <a:pt x="777" y="18559"/>
                  </a:lnTo>
                  <a:cubicBezTo>
                    <a:pt x="777" y="18559"/>
                    <a:pt x="1" y="20888"/>
                    <a:pt x="2922" y="22072"/>
                  </a:cubicBezTo>
                  <a:cubicBezTo>
                    <a:pt x="3637" y="22356"/>
                    <a:pt x="4284" y="22463"/>
                    <a:pt x="4852" y="22463"/>
                  </a:cubicBezTo>
                  <a:cubicBezTo>
                    <a:pt x="6576" y="22463"/>
                    <a:pt x="7580" y="21480"/>
                    <a:pt x="7580" y="21480"/>
                  </a:cubicBezTo>
                  <a:lnTo>
                    <a:pt x="15122" y="14714"/>
                  </a:lnTo>
                  <a:lnTo>
                    <a:pt x="126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4729;p64">
              <a:extLst>
                <a:ext uri="{FF2B5EF4-FFF2-40B4-BE49-F238E27FC236}">
                  <a16:creationId xmlns:a16="http://schemas.microsoft.com/office/drawing/2014/main" id="{8E1C385A-ED50-4CCE-A623-1293B0CAA77C}"/>
                </a:ext>
              </a:extLst>
            </p:cNvPr>
            <p:cNvSpPr/>
            <p:nvPr/>
          </p:nvSpPr>
          <p:spPr>
            <a:xfrm>
              <a:off x="3113550" y="2944025"/>
              <a:ext cx="376200" cy="577100"/>
            </a:xfrm>
            <a:custGeom>
              <a:avLst/>
              <a:gdLst/>
              <a:ahLst/>
              <a:cxnLst/>
              <a:rect l="l" t="t" r="r" b="b"/>
              <a:pathLst>
                <a:path w="15048" h="23084" extrusionOk="0">
                  <a:moveTo>
                    <a:pt x="12046" y="1166"/>
                  </a:moveTo>
                  <a:lnTo>
                    <a:pt x="14419" y="14913"/>
                  </a:lnTo>
                  <a:lnTo>
                    <a:pt x="6988" y="21568"/>
                  </a:lnTo>
                  <a:cubicBezTo>
                    <a:pt x="6951" y="21605"/>
                    <a:pt x="6027" y="22455"/>
                    <a:pt x="4511" y="22455"/>
                  </a:cubicBezTo>
                  <a:cubicBezTo>
                    <a:pt x="3957" y="22455"/>
                    <a:pt x="3365" y="22345"/>
                    <a:pt x="2663" y="22086"/>
                  </a:cubicBezTo>
                  <a:cubicBezTo>
                    <a:pt x="1775" y="21716"/>
                    <a:pt x="1258" y="21272"/>
                    <a:pt x="999" y="20829"/>
                  </a:cubicBezTo>
                  <a:cubicBezTo>
                    <a:pt x="703" y="20385"/>
                    <a:pt x="629" y="19941"/>
                    <a:pt x="629" y="19572"/>
                  </a:cubicBezTo>
                  <a:cubicBezTo>
                    <a:pt x="629" y="19387"/>
                    <a:pt x="666" y="19239"/>
                    <a:pt x="666" y="19128"/>
                  </a:cubicBezTo>
                  <a:lnTo>
                    <a:pt x="703" y="19017"/>
                  </a:lnTo>
                  <a:lnTo>
                    <a:pt x="703" y="18996"/>
                  </a:lnTo>
                  <a:lnTo>
                    <a:pt x="703" y="18996"/>
                  </a:lnTo>
                  <a:lnTo>
                    <a:pt x="12046" y="1166"/>
                  </a:lnTo>
                  <a:close/>
                  <a:moveTo>
                    <a:pt x="12187" y="0"/>
                  </a:moveTo>
                  <a:cubicBezTo>
                    <a:pt x="12097" y="0"/>
                    <a:pt x="12007" y="42"/>
                    <a:pt x="11979" y="125"/>
                  </a:cubicBezTo>
                  <a:lnTo>
                    <a:pt x="149" y="18721"/>
                  </a:lnTo>
                  <a:lnTo>
                    <a:pt x="112" y="18795"/>
                  </a:lnTo>
                  <a:cubicBezTo>
                    <a:pt x="112" y="18795"/>
                    <a:pt x="1" y="19128"/>
                    <a:pt x="1" y="19572"/>
                  </a:cubicBezTo>
                  <a:cubicBezTo>
                    <a:pt x="1" y="20015"/>
                    <a:pt x="112" y="20570"/>
                    <a:pt x="481" y="21162"/>
                  </a:cubicBezTo>
                  <a:cubicBezTo>
                    <a:pt x="814" y="21716"/>
                    <a:pt x="1443" y="22271"/>
                    <a:pt x="2441" y="22640"/>
                  </a:cubicBezTo>
                  <a:cubicBezTo>
                    <a:pt x="3180" y="22973"/>
                    <a:pt x="3883" y="23084"/>
                    <a:pt x="4511" y="23084"/>
                  </a:cubicBezTo>
                  <a:cubicBezTo>
                    <a:pt x="6323" y="23084"/>
                    <a:pt x="7395" y="22049"/>
                    <a:pt x="7395" y="22012"/>
                  </a:cubicBezTo>
                  <a:lnTo>
                    <a:pt x="14937" y="15246"/>
                  </a:lnTo>
                  <a:cubicBezTo>
                    <a:pt x="15011" y="15172"/>
                    <a:pt x="15048" y="15061"/>
                    <a:pt x="15048" y="14950"/>
                  </a:cubicBezTo>
                  <a:lnTo>
                    <a:pt x="12534" y="236"/>
                  </a:lnTo>
                  <a:cubicBezTo>
                    <a:pt x="12497" y="125"/>
                    <a:pt x="12423" y="14"/>
                    <a:pt x="12275" y="14"/>
                  </a:cubicBezTo>
                  <a:cubicBezTo>
                    <a:pt x="12247" y="5"/>
                    <a:pt x="12217" y="0"/>
                    <a:pt x="12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4730;p64">
              <a:extLst>
                <a:ext uri="{FF2B5EF4-FFF2-40B4-BE49-F238E27FC236}">
                  <a16:creationId xmlns:a16="http://schemas.microsoft.com/office/drawing/2014/main" id="{70017E18-5AE3-4DC4-99C1-62601365357B}"/>
                </a:ext>
              </a:extLst>
            </p:cNvPr>
            <p:cNvSpPr/>
            <p:nvPr/>
          </p:nvSpPr>
          <p:spPr>
            <a:xfrm>
              <a:off x="4058150" y="2922175"/>
              <a:ext cx="1011175" cy="521400"/>
            </a:xfrm>
            <a:custGeom>
              <a:avLst/>
              <a:gdLst/>
              <a:ahLst/>
              <a:cxnLst/>
              <a:rect l="l" t="t" r="r" b="b"/>
              <a:pathLst>
                <a:path w="40447" h="20856" extrusionOk="0">
                  <a:moveTo>
                    <a:pt x="7173" y="1"/>
                  </a:moveTo>
                  <a:lnTo>
                    <a:pt x="1" y="10649"/>
                  </a:lnTo>
                  <a:lnTo>
                    <a:pt x="15861" y="20113"/>
                  </a:lnTo>
                  <a:cubicBezTo>
                    <a:pt x="16705" y="20604"/>
                    <a:pt x="17644" y="20855"/>
                    <a:pt x="18582" y="20855"/>
                  </a:cubicBezTo>
                  <a:cubicBezTo>
                    <a:pt x="19410" y="20855"/>
                    <a:pt x="20237" y="20660"/>
                    <a:pt x="21000" y="20261"/>
                  </a:cubicBezTo>
                  <a:lnTo>
                    <a:pt x="40446" y="10353"/>
                  </a:lnTo>
                  <a:lnTo>
                    <a:pt x="38968" y="7617"/>
                  </a:lnTo>
                  <a:lnTo>
                    <a:pt x="21591" y="13680"/>
                  </a:lnTo>
                  <a:lnTo>
                    <a:pt x="71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4731;p64">
              <a:extLst>
                <a:ext uri="{FF2B5EF4-FFF2-40B4-BE49-F238E27FC236}">
                  <a16:creationId xmlns:a16="http://schemas.microsoft.com/office/drawing/2014/main" id="{A871E570-EEE0-405E-BDE2-B7C1751C1648}"/>
                </a:ext>
              </a:extLst>
            </p:cNvPr>
            <p:cNvSpPr/>
            <p:nvPr/>
          </p:nvSpPr>
          <p:spPr>
            <a:xfrm>
              <a:off x="4049825" y="2914800"/>
              <a:ext cx="1026900" cy="537025"/>
            </a:xfrm>
            <a:custGeom>
              <a:avLst/>
              <a:gdLst/>
              <a:ahLst/>
              <a:cxnLst/>
              <a:rect l="l" t="t" r="r" b="b"/>
              <a:pathLst>
                <a:path w="41076" h="21481" extrusionOk="0">
                  <a:moveTo>
                    <a:pt x="7540" y="760"/>
                  </a:moveTo>
                  <a:lnTo>
                    <a:pt x="21740" y="14197"/>
                  </a:lnTo>
                  <a:cubicBezTo>
                    <a:pt x="21794" y="14251"/>
                    <a:pt x="21868" y="14285"/>
                    <a:pt x="21947" y="14285"/>
                  </a:cubicBezTo>
                  <a:cubicBezTo>
                    <a:pt x="21976" y="14285"/>
                    <a:pt x="22006" y="14281"/>
                    <a:pt x="22035" y="14271"/>
                  </a:cubicBezTo>
                  <a:lnTo>
                    <a:pt x="39153" y="8282"/>
                  </a:lnTo>
                  <a:lnTo>
                    <a:pt x="40336" y="10500"/>
                  </a:lnTo>
                  <a:lnTo>
                    <a:pt x="21222" y="20297"/>
                  </a:lnTo>
                  <a:cubicBezTo>
                    <a:pt x="20483" y="20667"/>
                    <a:pt x="19706" y="20852"/>
                    <a:pt x="18930" y="20852"/>
                  </a:cubicBezTo>
                  <a:cubicBezTo>
                    <a:pt x="18043" y="20852"/>
                    <a:pt x="17155" y="20593"/>
                    <a:pt x="16342" y="20149"/>
                  </a:cubicBezTo>
                  <a:lnTo>
                    <a:pt x="740" y="10833"/>
                  </a:lnTo>
                  <a:lnTo>
                    <a:pt x="7540" y="760"/>
                  </a:lnTo>
                  <a:close/>
                  <a:moveTo>
                    <a:pt x="7469" y="0"/>
                  </a:moveTo>
                  <a:cubicBezTo>
                    <a:pt x="7358" y="0"/>
                    <a:pt x="7284" y="74"/>
                    <a:pt x="7247" y="148"/>
                  </a:cubicBezTo>
                  <a:lnTo>
                    <a:pt x="75" y="10759"/>
                  </a:lnTo>
                  <a:cubicBezTo>
                    <a:pt x="1" y="10833"/>
                    <a:pt x="1" y="10944"/>
                    <a:pt x="38" y="11017"/>
                  </a:cubicBezTo>
                  <a:cubicBezTo>
                    <a:pt x="38" y="11091"/>
                    <a:pt x="75" y="11165"/>
                    <a:pt x="149" y="11202"/>
                  </a:cubicBezTo>
                  <a:lnTo>
                    <a:pt x="16046" y="20667"/>
                  </a:lnTo>
                  <a:cubicBezTo>
                    <a:pt x="16933" y="21184"/>
                    <a:pt x="17932" y="21480"/>
                    <a:pt x="18930" y="21480"/>
                  </a:cubicBezTo>
                  <a:cubicBezTo>
                    <a:pt x="19817" y="21480"/>
                    <a:pt x="20667" y="21258"/>
                    <a:pt x="21481" y="20852"/>
                  </a:cubicBezTo>
                  <a:lnTo>
                    <a:pt x="40927" y="10907"/>
                  </a:lnTo>
                  <a:cubicBezTo>
                    <a:pt x="40964" y="10870"/>
                    <a:pt x="41038" y="10833"/>
                    <a:pt x="41075" y="10722"/>
                  </a:cubicBezTo>
                  <a:cubicBezTo>
                    <a:pt x="41075" y="10648"/>
                    <a:pt x="41075" y="10574"/>
                    <a:pt x="41038" y="10500"/>
                  </a:cubicBezTo>
                  <a:lnTo>
                    <a:pt x="39559" y="7764"/>
                  </a:lnTo>
                  <a:cubicBezTo>
                    <a:pt x="39531" y="7651"/>
                    <a:pt x="39417" y="7603"/>
                    <a:pt x="39298" y="7603"/>
                  </a:cubicBezTo>
                  <a:cubicBezTo>
                    <a:pt x="39262" y="7603"/>
                    <a:pt x="39225" y="7607"/>
                    <a:pt x="39190" y="7616"/>
                  </a:cubicBezTo>
                  <a:lnTo>
                    <a:pt x="21998" y="13605"/>
                  </a:lnTo>
                  <a:lnTo>
                    <a:pt x="7691" y="74"/>
                  </a:lnTo>
                  <a:cubicBezTo>
                    <a:pt x="7617" y="37"/>
                    <a:pt x="7543" y="0"/>
                    <a:pt x="74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4732;p64">
              <a:extLst>
                <a:ext uri="{FF2B5EF4-FFF2-40B4-BE49-F238E27FC236}">
                  <a16:creationId xmlns:a16="http://schemas.microsoft.com/office/drawing/2014/main" id="{F1223C07-6685-4EBF-A9CF-81B724E76833}"/>
                </a:ext>
              </a:extLst>
            </p:cNvPr>
            <p:cNvSpPr/>
            <p:nvPr/>
          </p:nvSpPr>
          <p:spPr>
            <a:xfrm>
              <a:off x="5032325" y="2936500"/>
              <a:ext cx="282850" cy="248425"/>
            </a:xfrm>
            <a:custGeom>
              <a:avLst/>
              <a:gdLst/>
              <a:ahLst/>
              <a:cxnLst/>
              <a:rect l="l" t="t" r="r" b="b"/>
              <a:pathLst>
                <a:path w="11314" h="9937" extrusionOk="0">
                  <a:moveTo>
                    <a:pt x="3692" y="1"/>
                  </a:moveTo>
                  <a:cubicBezTo>
                    <a:pt x="3456" y="1"/>
                    <a:pt x="3291" y="130"/>
                    <a:pt x="3291" y="130"/>
                  </a:cubicBezTo>
                  <a:lnTo>
                    <a:pt x="1479" y="4197"/>
                  </a:lnTo>
                  <a:lnTo>
                    <a:pt x="1" y="7044"/>
                  </a:lnTo>
                  <a:lnTo>
                    <a:pt x="1479" y="9780"/>
                  </a:lnTo>
                  <a:cubicBezTo>
                    <a:pt x="1479" y="9780"/>
                    <a:pt x="2594" y="9936"/>
                    <a:pt x="3401" y="9936"/>
                  </a:cubicBezTo>
                  <a:cubicBezTo>
                    <a:pt x="3704" y="9936"/>
                    <a:pt x="3963" y="9914"/>
                    <a:pt x="4104" y="9854"/>
                  </a:cubicBezTo>
                  <a:cubicBezTo>
                    <a:pt x="4474" y="9669"/>
                    <a:pt x="5546" y="9077"/>
                    <a:pt x="6175" y="8671"/>
                  </a:cubicBezTo>
                  <a:cubicBezTo>
                    <a:pt x="6470" y="8486"/>
                    <a:pt x="6692" y="8153"/>
                    <a:pt x="6766" y="7783"/>
                  </a:cubicBezTo>
                  <a:lnTo>
                    <a:pt x="7173" y="4863"/>
                  </a:lnTo>
                  <a:cubicBezTo>
                    <a:pt x="7173" y="4863"/>
                    <a:pt x="9391" y="3864"/>
                    <a:pt x="10796" y="3014"/>
                  </a:cubicBezTo>
                  <a:cubicBezTo>
                    <a:pt x="11314" y="2681"/>
                    <a:pt x="10759" y="2090"/>
                    <a:pt x="10537" y="1905"/>
                  </a:cubicBezTo>
                  <a:cubicBezTo>
                    <a:pt x="10467" y="1835"/>
                    <a:pt x="10382" y="1809"/>
                    <a:pt x="10291" y="1809"/>
                  </a:cubicBezTo>
                  <a:cubicBezTo>
                    <a:pt x="10239" y="1809"/>
                    <a:pt x="10185" y="1818"/>
                    <a:pt x="10131" y="1831"/>
                  </a:cubicBezTo>
                  <a:lnTo>
                    <a:pt x="5805" y="3495"/>
                  </a:lnTo>
                  <a:lnTo>
                    <a:pt x="3846" y="3162"/>
                  </a:lnTo>
                  <a:cubicBezTo>
                    <a:pt x="4067" y="2423"/>
                    <a:pt x="4659" y="722"/>
                    <a:pt x="4326" y="352"/>
                  </a:cubicBezTo>
                  <a:cubicBezTo>
                    <a:pt x="4101" y="78"/>
                    <a:pt x="3875" y="1"/>
                    <a:pt x="36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4733;p64">
              <a:extLst>
                <a:ext uri="{FF2B5EF4-FFF2-40B4-BE49-F238E27FC236}">
                  <a16:creationId xmlns:a16="http://schemas.microsoft.com/office/drawing/2014/main" id="{94D21B0D-01FE-4AE3-83DC-38557D15EAD9}"/>
                </a:ext>
              </a:extLst>
            </p:cNvPr>
            <p:cNvSpPr/>
            <p:nvPr/>
          </p:nvSpPr>
          <p:spPr>
            <a:xfrm>
              <a:off x="5024000" y="2928650"/>
              <a:ext cx="291175" cy="263450"/>
            </a:xfrm>
            <a:custGeom>
              <a:avLst/>
              <a:gdLst/>
              <a:ahLst/>
              <a:cxnLst/>
              <a:rect l="l" t="t" r="r" b="b"/>
              <a:pathLst>
                <a:path w="11647" h="10538" extrusionOk="0">
                  <a:moveTo>
                    <a:pt x="4031" y="629"/>
                  </a:moveTo>
                  <a:cubicBezTo>
                    <a:pt x="4142" y="629"/>
                    <a:pt x="4252" y="666"/>
                    <a:pt x="4400" y="851"/>
                  </a:cubicBezTo>
                  <a:cubicBezTo>
                    <a:pt x="4437" y="851"/>
                    <a:pt x="4437" y="925"/>
                    <a:pt x="4437" y="1036"/>
                  </a:cubicBezTo>
                  <a:cubicBezTo>
                    <a:pt x="4437" y="1295"/>
                    <a:pt x="4363" y="1775"/>
                    <a:pt x="4216" y="2219"/>
                  </a:cubicBezTo>
                  <a:cubicBezTo>
                    <a:pt x="4105" y="2663"/>
                    <a:pt x="3957" y="3069"/>
                    <a:pt x="3883" y="3402"/>
                  </a:cubicBezTo>
                  <a:cubicBezTo>
                    <a:pt x="3883" y="3476"/>
                    <a:pt x="3883" y="3550"/>
                    <a:pt x="3920" y="3624"/>
                  </a:cubicBezTo>
                  <a:cubicBezTo>
                    <a:pt x="3957" y="3698"/>
                    <a:pt x="4031" y="3772"/>
                    <a:pt x="4142" y="3772"/>
                  </a:cubicBezTo>
                  <a:lnTo>
                    <a:pt x="6101" y="4104"/>
                  </a:lnTo>
                  <a:lnTo>
                    <a:pt x="6249" y="4104"/>
                  </a:lnTo>
                  <a:lnTo>
                    <a:pt x="10574" y="2441"/>
                  </a:lnTo>
                  <a:lnTo>
                    <a:pt x="10685" y="2441"/>
                  </a:lnTo>
                  <a:cubicBezTo>
                    <a:pt x="10722" y="2515"/>
                    <a:pt x="10833" y="2589"/>
                    <a:pt x="10907" y="2700"/>
                  </a:cubicBezTo>
                  <a:cubicBezTo>
                    <a:pt x="10981" y="2811"/>
                    <a:pt x="11018" y="2921"/>
                    <a:pt x="11018" y="2958"/>
                  </a:cubicBezTo>
                  <a:lnTo>
                    <a:pt x="11018" y="2995"/>
                  </a:lnTo>
                  <a:lnTo>
                    <a:pt x="10944" y="3069"/>
                  </a:lnTo>
                  <a:cubicBezTo>
                    <a:pt x="10279" y="3476"/>
                    <a:pt x="9391" y="3920"/>
                    <a:pt x="8652" y="4289"/>
                  </a:cubicBezTo>
                  <a:cubicBezTo>
                    <a:pt x="8319" y="4437"/>
                    <a:pt x="7987" y="4622"/>
                    <a:pt x="7765" y="4696"/>
                  </a:cubicBezTo>
                  <a:cubicBezTo>
                    <a:pt x="7543" y="4807"/>
                    <a:pt x="7395" y="4881"/>
                    <a:pt x="7395" y="4881"/>
                  </a:cubicBezTo>
                  <a:cubicBezTo>
                    <a:pt x="7284" y="4918"/>
                    <a:pt x="7247" y="5029"/>
                    <a:pt x="7210" y="5103"/>
                  </a:cubicBezTo>
                  <a:lnTo>
                    <a:pt x="6766" y="8060"/>
                  </a:lnTo>
                  <a:cubicBezTo>
                    <a:pt x="6730" y="8356"/>
                    <a:pt x="6582" y="8578"/>
                    <a:pt x="6323" y="8726"/>
                  </a:cubicBezTo>
                  <a:cubicBezTo>
                    <a:pt x="6027" y="8911"/>
                    <a:pt x="5620" y="9169"/>
                    <a:pt x="5214" y="9391"/>
                  </a:cubicBezTo>
                  <a:cubicBezTo>
                    <a:pt x="4844" y="9613"/>
                    <a:pt x="4474" y="9798"/>
                    <a:pt x="4326" y="9872"/>
                  </a:cubicBezTo>
                  <a:cubicBezTo>
                    <a:pt x="4326" y="9872"/>
                    <a:pt x="4216" y="9909"/>
                    <a:pt x="4105" y="9909"/>
                  </a:cubicBezTo>
                  <a:cubicBezTo>
                    <a:pt x="3994" y="9909"/>
                    <a:pt x="3846" y="9946"/>
                    <a:pt x="3698" y="9946"/>
                  </a:cubicBezTo>
                  <a:cubicBezTo>
                    <a:pt x="3328" y="9946"/>
                    <a:pt x="2848" y="9909"/>
                    <a:pt x="2478" y="9872"/>
                  </a:cubicBezTo>
                  <a:cubicBezTo>
                    <a:pt x="2281" y="9852"/>
                    <a:pt x="2116" y="9833"/>
                    <a:pt x="2004" y="9818"/>
                  </a:cubicBezTo>
                  <a:lnTo>
                    <a:pt x="2004" y="9818"/>
                  </a:lnTo>
                  <a:lnTo>
                    <a:pt x="703" y="7358"/>
                  </a:lnTo>
                  <a:lnTo>
                    <a:pt x="2071" y="4659"/>
                  </a:lnTo>
                  <a:lnTo>
                    <a:pt x="2108" y="4659"/>
                  </a:lnTo>
                  <a:lnTo>
                    <a:pt x="3885" y="670"/>
                  </a:lnTo>
                  <a:lnTo>
                    <a:pt x="3885" y="670"/>
                  </a:lnTo>
                  <a:cubicBezTo>
                    <a:pt x="3923" y="650"/>
                    <a:pt x="3972" y="629"/>
                    <a:pt x="4031" y="629"/>
                  </a:cubicBezTo>
                  <a:close/>
                  <a:moveTo>
                    <a:pt x="4031" y="1"/>
                  </a:moveTo>
                  <a:cubicBezTo>
                    <a:pt x="3698" y="1"/>
                    <a:pt x="3476" y="186"/>
                    <a:pt x="3439" y="223"/>
                  </a:cubicBezTo>
                  <a:lnTo>
                    <a:pt x="3365" y="333"/>
                  </a:lnTo>
                  <a:lnTo>
                    <a:pt x="1517" y="4400"/>
                  </a:lnTo>
                  <a:lnTo>
                    <a:pt x="75" y="7210"/>
                  </a:lnTo>
                  <a:cubicBezTo>
                    <a:pt x="1" y="7284"/>
                    <a:pt x="1" y="7395"/>
                    <a:pt x="75" y="7506"/>
                  </a:cubicBezTo>
                  <a:lnTo>
                    <a:pt x="1517" y="10242"/>
                  </a:lnTo>
                  <a:cubicBezTo>
                    <a:pt x="1591" y="10316"/>
                    <a:pt x="1665" y="10390"/>
                    <a:pt x="1775" y="10390"/>
                  </a:cubicBezTo>
                  <a:cubicBezTo>
                    <a:pt x="1775" y="10390"/>
                    <a:pt x="2848" y="10537"/>
                    <a:pt x="3698" y="10537"/>
                  </a:cubicBezTo>
                  <a:lnTo>
                    <a:pt x="4179" y="10537"/>
                  </a:lnTo>
                  <a:cubicBezTo>
                    <a:pt x="4326" y="10500"/>
                    <a:pt x="4437" y="10500"/>
                    <a:pt x="4585" y="10426"/>
                  </a:cubicBezTo>
                  <a:cubicBezTo>
                    <a:pt x="4770" y="10353"/>
                    <a:pt x="5140" y="10168"/>
                    <a:pt x="5546" y="9909"/>
                  </a:cubicBezTo>
                  <a:cubicBezTo>
                    <a:pt x="5916" y="9687"/>
                    <a:pt x="6323" y="9465"/>
                    <a:pt x="6656" y="9243"/>
                  </a:cubicBezTo>
                  <a:cubicBezTo>
                    <a:pt x="7062" y="9022"/>
                    <a:pt x="7321" y="8615"/>
                    <a:pt x="7395" y="8171"/>
                  </a:cubicBezTo>
                  <a:lnTo>
                    <a:pt x="7816" y="5361"/>
                  </a:lnTo>
                  <a:lnTo>
                    <a:pt x="7816" y="5361"/>
                  </a:lnTo>
                  <a:cubicBezTo>
                    <a:pt x="8353" y="5115"/>
                    <a:pt x="10100" y="4299"/>
                    <a:pt x="11277" y="3587"/>
                  </a:cubicBezTo>
                  <a:cubicBezTo>
                    <a:pt x="11388" y="3513"/>
                    <a:pt x="11499" y="3439"/>
                    <a:pt x="11536" y="3328"/>
                  </a:cubicBezTo>
                  <a:cubicBezTo>
                    <a:pt x="11610" y="3217"/>
                    <a:pt x="11647" y="3069"/>
                    <a:pt x="11647" y="2958"/>
                  </a:cubicBezTo>
                  <a:cubicBezTo>
                    <a:pt x="11647" y="2700"/>
                    <a:pt x="11536" y="2515"/>
                    <a:pt x="11425" y="2330"/>
                  </a:cubicBezTo>
                  <a:cubicBezTo>
                    <a:pt x="11277" y="2182"/>
                    <a:pt x="11166" y="2071"/>
                    <a:pt x="11055" y="1960"/>
                  </a:cubicBezTo>
                  <a:cubicBezTo>
                    <a:pt x="10944" y="1886"/>
                    <a:pt x="10759" y="1812"/>
                    <a:pt x="10611" y="1812"/>
                  </a:cubicBezTo>
                  <a:cubicBezTo>
                    <a:pt x="10537" y="1812"/>
                    <a:pt x="10427" y="1849"/>
                    <a:pt x="10353" y="1886"/>
                  </a:cubicBezTo>
                  <a:lnTo>
                    <a:pt x="6101" y="3476"/>
                  </a:lnTo>
                  <a:lnTo>
                    <a:pt x="4563" y="3230"/>
                  </a:lnTo>
                  <a:lnTo>
                    <a:pt x="4563" y="3230"/>
                  </a:lnTo>
                  <a:cubicBezTo>
                    <a:pt x="4638" y="2974"/>
                    <a:pt x="4731" y="2670"/>
                    <a:pt x="4807" y="2367"/>
                  </a:cubicBezTo>
                  <a:cubicBezTo>
                    <a:pt x="4955" y="1886"/>
                    <a:pt x="5066" y="1443"/>
                    <a:pt x="5066" y="1036"/>
                  </a:cubicBezTo>
                  <a:cubicBezTo>
                    <a:pt x="5066" y="851"/>
                    <a:pt x="5029" y="629"/>
                    <a:pt x="4881" y="444"/>
                  </a:cubicBezTo>
                  <a:cubicBezTo>
                    <a:pt x="4622" y="149"/>
                    <a:pt x="4326" y="1"/>
                    <a:pt x="40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4734;p64">
              <a:extLst>
                <a:ext uri="{FF2B5EF4-FFF2-40B4-BE49-F238E27FC236}">
                  <a16:creationId xmlns:a16="http://schemas.microsoft.com/office/drawing/2014/main" id="{18224363-1966-48A4-9F40-55CAAA79227C}"/>
                </a:ext>
              </a:extLst>
            </p:cNvPr>
            <p:cNvSpPr/>
            <p:nvPr/>
          </p:nvSpPr>
          <p:spPr>
            <a:xfrm>
              <a:off x="5170975" y="3049725"/>
              <a:ext cx="49925" cy="34225"/>
            </a:xfrm>
            <a:custGeom>
              <a:avLst/>
              <a:gdLst/>
              <a:ahLst/>
              <a:cxnLst/>
              <a:rect l="l" t="t" r="r" b="b"/>
              <a:pathLst>
                <a:path w="1997" h="1369" extrusionOk="0">
                  <a:moveTo>
                    <a:pt x="1635" y="1"/>
                  </a:moveTo>
                  <a:cubicBezTo>
                    <a:pt x="1582" y="1"/>
                    <a:pt x="1528" y="13"/>
                    <a:pt x="1479" y="38"/>
                  </a:cubicBezTo>
                  <a:lnTo>
                    <a:pt x="185" y="777"/>
                  </a:lnTo>
                  <a:cubicBezTo>
                    <a:pt x="37" y="888"/>
                    <a:pt x="0" y="1073"/>
                    <a:pt x="74" y="1221"/>
                  </a:cubicBezTo>
                  <a:cubicBezTo>
                    <a:pt x="123" y="1320"/>
                    <a:pt x="222" y="1369"/>
                    <a:pt x="326" y="1369"/>
                  </a:cubicBezTo>
                  <a:cubicBezTo>
                    <a:pt x="378" y="1369"/>
                    <a:pt x="432" y="1357"/>
                    <a:pt x="481" y="1332"/>
                  </a:cubicBezTo>
                  <a:lnTo>
                    <a:pt x="1812" y="592"/>
                  </a:lnTo>
                  <a:cubicBezTo>
                    <a:pt x="1960" y="519"/>
                    <a:pt x="1997" y="297"/>
                    <a:pt x="1923" y="149"/>
                  </a:cubicBezTo>
                  <a:cubicBezTo>
                    <a:pt x="1849" y="50"/>
                    <a:pt x="1742" y="1"/>
                    <a:pt x="1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4735;p64">
              <a:extLst>
                <a:ext uri="{FF2B5EF4-FFF2-40B4-BE49-F238E27FC236}">
                  <a16:creationId xmlns:a16="http://schemas.microsoft.com/office/drawing/2014/main" id="{694A4A50-ECD0-48B0-B49A-A7D2D0EAB75E}"/>
                </a:ext>
              </a:extLst>
            </p:cNvPr>
            <p:cNvSpPr/>
            <p:nvPr/>
          </p:nvSpPr>
          <p:spPr>
            <a:xfrm>
              <a:off x="5177425" y="3078150"/>
              <a:ext cx="36075" cy="32750"/>
            </a:xfrm>
            <a:custGeom>
              <a:avLst/>
              <a:gdLst/>
              <a:ahLst/>
              <a:cxnLst/>
              <a:rect l="l" t="t" r="r" b="b"/>
              <a:pathLst>
                <a:path w="1443" h="1310" extrusionOk="0">
                  <a:moveTo>
                    <a:pt x="1124" y="1"/>
                  </a:moveTo>
                  <a:cubicBezTo>
                    <a:pt x="1045" y="1"/>
                    <a:pt x="962" y="28"/>
                    <a:pt x="888" y="84"/>
                  </a:cubicBezTo>
                  <a:lnTo>
                    <a:pt x="149" y="786"/>
                  </a:lnTo>
                  <a:cubicBezTo>
                    <a:pt x="1" y="897"/>
                    <a:pt x="1" y="1082"/>
                    <a:pt x="112" y="1193"/>
                  </a:cubicBezTo>
                  <a:cubicBezTo>
                    <a:pt x="171" y="1272"/>
                    <a:pt x="263" y="1309"/>
                    <a:pt x="352" y="1309"/>
                  </a:cubicBezTo>
                  <a:cubicBezTo>
                    <a:pt x="429" y="1309"/>
                    <a:pt x="504" y="1282"/>
                    <a:pt x="556" y="1230"/>
                  </a:cubicBezTo>
                  <a:lnTo>
                    <a:pt x="1332" y="528"/>
                  </a:lnTo>
                  <a:cubicBezTo>
                    <a:pt x="1443" y="417"/>
                    <a:pt x="1443" y="232"/>
                    <a:pt x="1332" y="84"/>
                  </a:cubicBezTo>
                  <a:cubicBezTo>
                    <a:pt x="1276" y="28"/>
                    <a:pt x="1203" y="1"/>
                    <a:pt x="1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4736;p64">
              <a:extLst>
                <a:ext uri="{FF2B5EF4-FFF2-40B4-BE49-F238E27FC236}">
                  <a16:creationId xmlns:a16="http://schemas.microsoft.com/office/drawing/2014/main" id="{BA4DB845-3724-4E2E-8BF7-7BE3E2088752}"/>
                </a:ext>
              </a:extLst>
            </p:cNvPr>
            <p:cNvSpPr/>
            <p:nvPr/>
          </p:nvSpPr>
          <p:spPr>
            <a:xfrm>
              <a:off x="5175600" y="3110600"/>
              <a:ext cx="33275" cy="33575"/>
            </a:xfrm>
            <a:custGeom>
              <a:avLst/>
              <a:gdLst/>
              <a:ahLst/>
              <a:cxnLst/>
              <a:rect l="l" t="t" r="r" b="b"/>
              <a:pathLst>
                <a:path w="1331" h="1343" extrusionOk="0">
                  <a:moveTo>
                    <a:pt x="964" y="1"/>
                  </a:moveTo>
                  <a:cubicBezTo>
                    <a:pt x="880" y="1"/>
                    <a:pt x="799" y="38"/>
                    <a:pt x="739" y="117"/>
                  </a:cubicBezTo>
                  <a:lnTo>
                    <a:pt x="111" y="819"/>
                  </a:lnTo>
                  <a:cubicBezTo>
                    <a:pt x="0" y="967"/>
                    <a:pt x="37" y="1152"/>
                    <a:pt x="148" y="1263"/>
                  </a:cubicBezTo>
                  <a:cubicBezTo>
                    <a:pt x="217" y="1314"/>
                    <a:pt x="293" y="1342"/>
                    <a:pt x="367" y="1342"/>
                  </a:cubicBezTo>
                  <a:cubicBezTo>
                    <a:pt x="451" y="1342"/>
                    <a:pt x="532" y="1305"/>
                    <a:pt x="592" y="1226"/>
                  </a:cubicBezTo>
                  <a:lnTo>
                    <a:pt x="1220" y="524"/>
                  </a:lnTo>
                  <a:cubicBezTo>
                    <a:pt x="1331" y="376"/>
                    <a:pt x="1294" y="191"/>
                    <a:pt x="1183" y="80"/>
                  </a:cubicBezTo>
                  <a:cubicBezTo>
                    <a:pt x="1114" y="28"/>
                    <a:pt x="1038" y="1"/>
                    <a:pt x="9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4737;p64">
              <a:extLst>
                <a:ext uri="{FF2B5EF4-FFF2-40B4-BE49-F238E27FC236}">
                  <a16:creationId xmlns:a16="http://schemas.microsoft.com/office/drawing/2014/main" id="{CCB7CB21-2CA4-4BB5-B1A1-E3D5CF9E4085}"/>
                </a:ext>
              </a:extLst>
            </p:cNvPr>
            <p:cNvSpPr/>
            <p:nvPr/>
          </p:nvSpPr>
          <p:spPr>
            <a:xfrm>
              <a:off x="5094250" y="3007225"/>
              <a:ext cx="42550" cy="15725"/>
            </a:xfrm>
            <a:custGeom>
              <a:avLst/>
              <a:gdLst/>
              <a:ahLst/>
              <a:cxnLst/>
              <a:rect l="l" t="t" r="r" b="b"/>
              <a:pathLst>
                <a:path w="1702" h="629" extrusionOk="0">
                  <a:moveTo>
                    <a:pt x="296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12" y="629"/>
                    <a:pt x="296" y="629"/>
                  </a:cubicBezTo>
                  <a:lnTo>
                    <a:pt x="1369" y="629"/>
                  </a:lnTo>
                  <a:cubicBezTo>
                    <a:pt x="1553" y="629"/>
                    <a:pt x="1664" y="481"/>
                    <a:pt x="1701" y="333"/>
                  </a:cubicBezTo>
                  <a:cubicBezTo>
                    <a:pt x="1701" y="148"/>
                    <a:pt x="1553" y="0"/>
                    <a:pt x="13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4738;p64">
              <a:extLst>
                <a:ext uri="{FF2B5EF4-FFF2-40B4-BE49-F238E27FC236}">
                  <a16:creationId xmlns:a16="http://schemas.microsoft.com/office/drawing/2014/main" id="{F061BA72-D3D8-46EA-9285-B32990EC8B63}"/>
                </a:ext>
              </a:extLst>
            </p:cNvPr>
            <p:cNvSpPr/>
            <p:nvPr/>
          </p:nvSpPr>
          <p:spPr>
            <a:xfrm>
              <a:off x="3419475" y="2893525"/>
              <a:ext cx="818000" cy="942775"/>
            </a:xfrm>
            <a:custGeom>
              <a:avLst/>
              <a:gdLst/>
              <a:ahLst/>
              <a:cxnLst/>
              <a:rect l="l" t="t" r="r" b="b"/>
              <a:pathLst>
                <a:path w="32720" h="37711" extrusionOk="0">
                  <a:moveTo>
                    <a:pt x="13162" y="1"/>
                  </a:moveTo>
                  <a:cubicBezTo>
                    <a:pt x="7543" y="1"/>
                    <a:pt x="1" y="2330"/>
                    <a:pt x="1" y="2330"/>
                  </a:cubicBezTo>
                  <a:lnTo>
                    <a:pt x="4253" y="37711"/>
                  </a:lnTo>
                  <a:lnTo>
                    <a:pt x="28246" y="37711"/>
                  </a:lnTo>
                  <a:lnTo>
                    <a:pt x="32720" y="1147"/>
                  </a:lnTo>
                  <a:lnTo>
                    <a:pt x="28838" y="962"/>
                  </a:lnTo>
                  <a:cubicBezTo>
                    <a:pt x="28838" y="962"/>
                    <a:pt x="18782" y="1"/>
                    <a:pt x="131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4739;p64">
              <a:extLst>
                <a:ext uri="{FF2B5EF4-FFF2-40B4-BE49-F238E27FC236}">
                  <a16:creationId xmlns:a16="http://schemas.microsoft.com/office/drawing/2014/main" id="{3A04DF7C-7F03-4493-AF6F-C2D55D9521CD}"/>
                </a:ext>
              </a:extLst>
            </p:cNvPr>
            <p:cNvSpPr/>
            <p:nvPr/>
          </p:nvSpPr>
          <p:spPr>
            <a:xfrm>
              <a:off x="3411175" y="2886150"/>
              <a:ext cx="833700" cy="957550"/>
            </a:xfrm>
            <a:custGeom>
              <a:avLst/>
              <a:gdLst/>
              <a:ahLst/>
              <a:cxnLst/>
              <a:rect l="l" t="t" r="r" b="b"/>
              <a:pathLst>
                <a:path w="33348" h="38302" extrusionOk="0">
                  <a:moveTo>
                    <a:pt x="13494" y="592"/>
                  </a:moveTo>
                  <a:cubicBezTo>
                    <a:pt x="16267" y="592"/>
                    <a:pt x="20186" y="850"/>
                    <a:pt x="23403" y="1072"/>
                  </a:cubicBezTo>
                  <a:cubicBezTo>
                    <a:pt x="25029" y="1220"/>
                    <a:pt x="26434" y="1331"/>
                    <a:pt x="27469" y="1405"/>
                  </a:cubicBezTo>
                  <a:cubicBezTo>
                    <a:pt x="28505" y="1516"/>
                    <a:pt x="29133" y="1553"/>
                    <a:pt x="29133" y="1553"/>
                  </a:cubicBezTo>
                  <a:lnTo>
                    <a:pt x="32682" y="1738"/>
                  </a:lnTo>
                  <a:lnTo>
                    <a:pt x="28320" y="37710"/>
                  </a:lnTo>
                  <a:lnTo>
                    <a:pt x="4843" y="37710"/>
                  </a:lnTo>
                  <a:lnTo>
                    <a:pt x="659" y="2837"/>
                  </a:lnTo>
                  <a:lnTo>
                    <a:pt x="659" y="2837"/>
                  </a:lnTo>
                  <a:cubicBezTo>
                    <a:pt x="684" y="2829"/>
                    <a:pt x="711" y="2820"/>
                    <a:pt x="740" y="2810"/>
                  </a:cubicBezTo>
                  <a:cubicBezTo>
                    <a:pt x="2255" y="2366"/>
                    <a:pt x="8651" y="592"/>
                    <a:pt x="13494" y="592"/>
                  </a:cubicBezTo>
                  <a:close/>
                  <a:moveTo>
                    <a:pt x="13494" y="0"/>
                  </a:moveTo>
                  <a:cubicBezTo>
                    <a:pt x="7801" y="0"/>
                    <a:pt x="259" y="2329"/>
                    <a:pt x="222" y="2329"/>
                  </a:cubicBezTo>
                  <a:cubicBezTo>
                    <a:pt x="74" y="2366"/>
                    <a:pt x="0" y="2514"/>
                    <a:pt x="0" y="2662"/>
                  </a:cubicBezTo>
                  <a:lnTo>
                    <a:pt x="4289" y="38043"/>
                  </a:lnTo>
                  <a:cubicBezTo>
                    <a:pt x="4289" y="38191"/>
                    <a:pt x="4437" y="38302"/>
                    <a:pt x="4585" y="38302"/>
                  </a:cubicBezTo>
                  <a:lnTo>
                    <a:pt x="28578" y="38302"/>
                  </a:lnTo>
                  <a:cubicBezTo>
                    <a:pt x="28726" y="38302"/>
                    <a:pt x="28874" y="38191"/>
                    <a:pt x="28874" y="38043"/>
                  </a:cubicBezTo>
                  <a:lnTo>
                    <a:pt x="33348" y="1479"/>
                  </a:lnTo>
                  <a:cubicBezTo>
                    <a:pt x="33348" y="1405"/>
                    <a:pt x="33311" y="1331"/>
                    <a:pt x="33274" y="1257"/>
                  </a:cubicBezTo>
                  <a:cubicBezTo>
                    <a:pt x="33200" y="1183"/>
                    <a:pt x="33126" y="1146"/>
                    <a:pt x="33052" y="1146"/>
                  </a:cubicBezTo>
                  <a:lnTo>
                    <a:pt x="29207" y="963"/>
                  </a:lnTo>
                  <a:lnTo>
                    <a:pt x="29207" y="963"/>
                  </a:lnTo>
                  <a:lnTo>
                    <a:pt x="29207" y="961"/>
                  </a:lnTo>
                  <a:cubicBezTo>
                    <a:pt x="29170" y="961"/>
                    <a:pt x="19114" y="0"/>
                    <a:pt x="134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4740;p64">
              <a:extLst>
                <a:ext uri="{FF2B5EF4-FFF2-40B4-BE49-F238E27FC236}">
                  <a16:creationId xmlns:a16="http://schemas.microsoft.com/office/drawing/2014/main" id="{4CBFF48E-0E33-4F5C-B74C-88752AF992CE}"/>
                </a:ext>
              </a:extLst>
            </p:cNvPr>
            <p:cNvSpPr/>
            <p:nvPr/>
          </p:nvSpPr>
          <p:spPr>
            <a:xfrm>
              <a:off x="3472175" y="3836275"/>
              <a:ext cx="732025" cy="440925"/>
            </a:xfrm>
            <a:custGeom>
              <a:avLst/>
              <a:gdLst/>
              <a:ahLst/>
              <a:cxnLst/>
              <a:rect l="l" t="t" r="r" b="b"/>
              <a:pathLst>
                <a:path w="29281" h="17637" extrusionOk="0">
                  <a:moveTo>
                    <a:pt x="2145" y="1"/>
                  </a:moveTo>
                  <a:lnTo>
                    <a:pt x="333" y="7284"/>
                  </a:lnTo>
                  <a:cubicBezTo>
                    <a:pt x="0" y="8541"/>
                    <a:pt x="185" y="9872"/>
                    <a:pt x="777" y="11055"/>
                  </a:cubicBezTo>
                  <a:lnTo>
                    <a:pt x="4178" y="17636"/>
                  </a:lnTo>
                  <a:lnTo>
                    <a:pt x="24992" y="17636"/>
                  </a:lnTo>
                  <a:lnTo>
                    <a:pt x="28283" y="11462"/>
                  </a:lnTo>
                  <a:cubicBezTo>
                    <a:pt x="29170" y="9872"/>
                    <a:pt x="29281" y="7950"/>
                    <a:pt x="28615" y="6249"/>
                  </a:cubicBezTo>
                  <a:lnTo>
                    <a:pt x="261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4741;p64">
              <a:extLst>
                <a:ext uri="{FF2B5EF4-FFF2-40B4-BE49-F238E27FC236}">
                  <a16:creationId xmlns:a16="http://schemas.microsoft.com/office/drawing/2014/main" id="{5D8FB944-15C0-4670-BC01-52F381FC6440}"/>
                </a:ext>
              </a:extLst>
            </p:cNvPr>
            <p:cNvSpPr/>
            <p:nvPr/>
          </p:nvSpPr>
          <p:spPr>
            <a:xfrm>
              <a:off x="3468475" y="3828900"/>
              <a:ext cx="737575" cy="455675"/>
            </a:xfrm>
            <a:custGeom>
              <a:avLst/>
              <a:gdLst/>
              <a:ahLst/>
              <a:cxnLst/>
              <a:rect l="l" t="t" r="r" b="b"/>
              <a:pathLst>
                <a:path w="29503" h="18227" extrusionOk="0">
                  <a:moveTo>
                    <a:pt x="26065" y="592"/>
                  </a:moveTo>
                  <a:lnTo>
                    <a:pt x="28468" y="6655"/>
                  </a:lnTo>
                  <a:cubicBezTo>
                    <a:pt x="28727" y="7357"/>
                    <a:pt x="28874" y="8097"/>
                    <a:pt x="28874" y="8836"/>
                  </a:cubicBezTo>
                  <a:cubicBezTo>
                    <a:pt x="28874" y="9797"/>
                    <a:pt x="28653" y="10759"/>
                    <a:pt x="28172" y="11646"/>
                  </a:cubicBezTo>
                  <a:lnTo>
                    <a:pt x="24956" y="17598"/>
                  </a:lnTo>
                  <a:lnTo>
                    <a:pt x="4511" y="17598"/>
                  </a:lnTo>
                  <a:lnTo>
                    <a:pt x="1183" y="11202"/>
                  </a:lnTo>
                  <a:cubicBezTo>
                    <a:pt x="814" y="10463"/>
                    <a:pt x="629" y="9687"/>
                    <a:pt x="629" y="8873"/>
                  </a:cubicBezTo>
                  <a:cubicBezTo>
                    <a:pt x="629" y="8467"/>
                    <a:pt x="666" y="8060"/>
                    <a:pt x="777" y="7653"/>
                  </a:cubicBezTo>
                  <a:lnTo>
                    <a:pt x="2533" y="592"/>
                  </a:lnTo>
                  <a:close/>
                  <a:moveTo>
                    <a:pt x="2293" y="0"/>
                  </a:moveTo>
                  <a:cubicBezTo>
                    <a:pt x="2145" y="0"/>
                    <a:pt x="2034" y="74"/>
                    <a:pt x="1997" y="222"/>
                  </a:cubicBezTo>
                  <a:lnTo>
                    <a:pt x="185" y="7505"/>
                  </a:lnTo>
                  <a:cubicBezTo>
                    <a:pt x="74" y="7949"/>
                    <a:pt x="0" y="8393"/>
                    <a:pt x="0" y="8873"/>
                  </a:cubicBezTo>
                  <a:cubicBezTo>
                    <a:pt x="0" y="9760"/>
                    <a:pt x="222" y="10685"/>
                    <a:pt x="629" y="11498"/>
                  </a:cubicBezTo>
                  <a:lnTo>
                    <a:pt x="4067" y="18079"/>
                  </a:lnTo>
                  <a:cubicBezTo>
                    <a:pt x="4104" y="18153"/>
                    <a:pt x="4215" y="18227"/>
                    <a:pt x="4326" y="18227"/>
                  </a:cubicBezTo>
                  <a:lnTo>
                    <a:pt x="25140" y="18227"/>
                  </a:lnTo>
                  <a:cubicBezTo>
                    <a:pt x="25251" y="18227"/>
                    <a:pt x="25362" y="18153"/>
                    <a:pt x="25399" y="18079"/>
                  </a:cubicBezTo>
                  <a:lnTo>
                    <a:pt x="28727" y="11905"/>
                  </a:lnTo>
                  <a:cubicBezTo>
                    <a:pt x="29244" y="10944"/>
                    <a:pt x="29503" y="9908"/>
                    <a:pt x="29503" y="8836"/>
                  </a:cubicBezTo>
                  <a:cubicBezTo>
                    <a:pt x="29503" y="8023"/>
                    <a:pt x="29318" y="7210"/>
                    <a:pt x="29022" y="6433"/>
                  </a:cubicBezTo>
                  <a:lnTo>
                    <a:pt x="26582" y="185"/>
                  </a:lnTo>
                  <a:cubicBezTo>
                    <a:pt x="26545" y="74"/>
                    <a:pt x="26434" y="0"/>
                    <a:pt x="26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4742;p64">
              <a:extLst>
                <a:ext uri="{FF2B5EF4-FFF2-40B4-BE49-F238E27FC236}">
                  <a16:creationId xmlns:a16="http://schemas.microsoft.com/office/drawing/2014/main" id="{0CCF37FB-EF57-43C3-A3C2-CA3882634AF9}"/>
                </a:ext>
              </a:extLst>
            </p:cNvPr>
            <p:cNvSpPr/>
            <p:nvPr/>
          </p:nvSpPr>
          <p:spPr>
            <a:xfrm>
              <a:off x="3795650" y="4161625"/>
              <a:ext cx="109100" cy="415025"/>
            </a:xfrm>
            <a:custGeom>
              <a:avLst/>
              <a:gdLst/>
              <a:ahLst/>
              <a:cxnLst/>
              <a:rect l="l" t="t" r="r" b="b"/>
              <a:pathLst>
                <a:path w="4364" h="16601" extrusionOk="0">
                  <a:moveTo>
                    <a:pt x="1" y="1"/>
                  </a:moveTo>
                  <a:lnTo>
                    <a:pt x="1" y="16601"/>
                  </a:lnTo>
                  <a:lnTo>
                    <a:pt x="4363" y="16601"/>
                  </a:lnTo>
                  <a:lnTo>
                    <a:pt x="43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4743;p64">
              <a:extLst>
                <a:ext uri="{FF2B5EF4-FFF2-40B4-BE49-F238E27FC236}">
                  <a16:creationId xmlns:a16="http://schemas.microsoft.com/office/drawing/2014/main" id="{BB8D2AEC-A701-4CCD-B9B7-F8618147B4A7}"/>
                </a:ext>
              </a:extLst>
            </p:cNvPr>
            <p:cNvSpPr/>
            <p:nvPr/>
          </p:nvSpPr>
          <p:spPr>
            <a:xfrm>
              <a:off x="3788275" y="4154225"/>
              <a:ext cx="123875" cy="430750"/>
            </a:xfrm>
            <a:custGeom>
              <a:avLst/>
              <a:gdLst/>
              <a:ahLst/>
              <a:cxnLst/>
              <a:rect l="l" t="t" r="r" b="b"/>
              <a:pathLst>
                <a:path w="4955" h="17230" extrusionOk="0">
                  <a:moveTo>
                    <a:pt x="4363" y="592"/>
                  </a:moveTo>
                  <a:lnTo>
                    <a:pt x="4363" y="16601"/>
                  </a:lnTo>
                  <a:lnTo>
                    <a:pt x="629" y="16601"/>
                  </a:lnTo>
                  <a:lnTo>
                    <a:pt x="629" y="592"/>
                  </a:lnTo>
                  <a:close/>
                  <a:moveTo>
                    <a:pt x="296" y="1"/>
                  </a:moveTo>
                  <a:cubicBezTo>
                    <a:pt x="222" y="1"/>
                    <a:pt x="148" y="38"/>
                    <a:pt x="74" y="75"/>
                  </a:cubicBezTo>
                  <a:cubicBezTo>
                    <a:pt x="37" y="149"/>
                    <a:pt x="0" y="223"/>
                    <a:pt x="0" y="297"/>
                  </a:cubicBezTo>
                  <a:lnTo>
                    <a:pt x="0" y="16897"/>
                  </a:lnTo>
                  <a:cubicBezTo>
                    <a:pt x="0" y="17007"/>
                    <a:pt x="37" y="17081"/>
                    <a:pt x="74" y="17118"/>
                  </a:cubicBezTo>
                  <a:cubicBezTo>
                    <a:pt x="148" y="17192"/>
                    <a:pt x="222" y="17229"/>
                    <a:pt x="296" y="17229"/>
                  </a:cubicBezTo>
                  <a:lnTo>
                    <a:pt x="4658" y="17229"/>
                  </a:lnTo>
                  <a:cubicBezTo>
                    <a:pt x="4732" y="17229"/>
                    <a:pt x="4806" y="17192"/>
                    <a:pt x="4880" y="17118"/>
                  </a:cubicBezTo>
                  <a:cubicBezTo>
                    <a:pt x="4954" y="17081"/>
                    <a:pt x="4954" y="17007"/>
                    <a:pt x="4954" y="16897"/>
                  </a:cubicBezTo>
                  <a:lnTo>
                    <a:pt x="4954" y="297"/>
                  </a:lnTo>
                  <a:cubicBezTo>
                    <a:pt x="4954" y="223"/>
                    <a:pt x="4954" y="149"/>
                    <a:pt x="4880" y="75"/>
                  </a:cubicBezTo>
                  <a:cubicBezTo>
                    <a:pt x="4806" y="38"/>
                    <a:pt x="4732" y="1"/>
                    <a:pt x="4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4744;p64">
              <a:extLst>
                <a:ext uri="{FF2B5EF4-FFF2-40B4-BE49-F238E27FC236}">
                  <a16:creationId xmlns:a16="http://schemas.microsoft.com/office/drawing/2014/main" id="{F98D9399-E956-41D9-B426-05816D5AAB4A}"/>
                </a:ext>
              </a:extLst>
            </p:cNvPr>
            <p:cNvSpPr/>
            <p:nvPr/>
          </p:nvSpPr>
          <p:spPr>
            <a:xfrm>
              <a:off x="3767925" y="4511925"/>
              <a:ext cx="164550" cy="525000"/>
            </a:xfrm>
            <a:custGeom>
              <a:avLst/>
              <a:gdLst/>
              <a:ahLst/>
              <a:cxnLst/>
              <a:rect l="l" t="t" r="r" b="b"/>
              <a:pathLst>
                <a:path w="6582" h="21000" extrusionOk="0">
                  <a:moveTo>
                    <a:pt x="1" y="1"/>
                  </a:moveTo>
                  <a:lnTo>
                    <a:pt x="1" y="21000"/>
                  </a:lnTo>
                  <a:lnTo>
                    <a:pt x="6582" y="21000"/>
                  </a:lnTo>
                  <a:lnTo>
                    <a:pt x="65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4745;p64">
              <a:extLst>
                <a:ext uri="{FF2B5EF4-FFF2-40B4-BE49-F238E27FC236}">
                  <a16:creationId xmlns:a16="http://schemas.microsoft.com/office/drawing/2014/main" id="{482CB176-1A7E-4FBE-B0ED-7358FD50953C}"/>
                </a:ext>
              </a:extLst>
            </p:cNvPr>
            <p:cNvSpPr/>
            <p:nvPr/>
          </p:nvSpPr>
          <p:spPr>
            <a:xfrm>
              <a:off x="3760550" y="4503600"/>
              <a:ext cx="179325" cy="540725"/>
            </a:xfrm>
            <a:custGeom>
              <a:avLst/>
              <a:gdLst/>
              <a:ahLst/>
              <a:cxnLst/>
              <a:rect l="l" t="t" r="r" b="b"/>
              <a:pathLst>
                <a:path w="7173" h="21629" extrusionOk="0">
                  <a:moveTo>
                    <a:pt x="6581" y="629"/>
                  </a:moveTo>
                  <a:lnTo>
                    <a:pt x="6581" y="21037"/>
                  </a:lnTo>
                  <a:lnTo>
                    <a:pt x="629" y="21037"/>
                  </a:lnTo>
                  <a:lnTo>
                    <a:pt x="629" y="629"/>
                  </a:lnTo>
                  <a:close/>
                  <a:moveTo>
                    <a:pt x="296" y="1"/>
                  </a:moveTo>
                  <a:cubicBezTo>
                    <a:pt x="222" y="1"/>
                    <a:pt x="148" y="38"/>
                    <a:pt x="111" y="112"/>
                  </a:cubicBezTo>
                  <a:cubicBezTo>
                    <a:pt x="37" y="149"/>
                    <a:pt x="0" y="260"/>
                    <a:pt x="0" y="334"/>
                  </a:cubicBezTo>
                  <a:lnTo>
                    <a:pt x="0" y="21333"/>
                  </a:lnTo>
                  <a:cubicBezTo>
                    <a:pt x="0" y="21407"/>
                    <a:pt x="37" y="21481"/>
                    <a:pt x="111" y="21555"/>
                  </a:cubicBezTo>
                  <a:cubicBezTo>
                    <a:pt x="148" y="21592"/>
                    <a:pt x="222" y="21629"/>
                    <a:pt x="296" y="21629"/>
                  </a:cubicBezTo>
                  <a:lnTo>
                    <a:pt x="6877" y="21629"/>
                  </a:lnTo>
                  <a:cubicBezTo>
                    <a:pt x="6951" y="21629"/>
                    <a:pt x="7024" y="21592"/>
                    <a:pt x="7098" y="21555"/>
                  </a:cubicBezTo>
                  <a:cubicBezTo>
                    <a:pt x="7172" y="21481"/>
                    <a:pt x="7172" y="21407"/>
                    <a:pt x="7172" y="21333"/>
                  </a:cubicBezTo>
                  <a:lnTo>
                    <a:pt x="7172" y="334"/>
                  </a:lnTo>
                  <a:cubicBezTo>
                    <a:pt x="7172" y="260"/>
                    <a:pt x="7172" y="149"/>
                    <a:pt x="7098" y="112"/>
                  </a:cubicBezTo>
                  <a:cubicBezTo>
                    <a:pt x="7024" y="38"/>
                    <a:pt x="6951" y="1"/>
                    <a:pt x="68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4746;p64">
              <a:extLst>
                <a:ext uri="{FF2B5EF4-FFF2-40B4-BE49-F238E27FC236}">
                  <a16:creationId xmlns:a16="http://schemas.microsoft.com/office/drawing/2014/main" id="{B3AED681-CF32-417F-923C-C87405B7DFA8}"/>
                </a:ext>
              </a:extLst>
            </p:cNvPr>
            <p:cNvSpPr/>
            <p:nvPr/>
          </p:nvSpPr>
          <p:spPr>
            <a:xfrm>
              <a:off x="3244800" y="4999025"/>
              <a:ext cx="1202500" cy="159000"/>
            </a:xfrm>
            <a:custGeom>
              <a:avLst/>
              <a:gdLst/>
              <a:ahLst/>
              <a:cxnLst/>
              <a:rect l="l" t="t" r="r" b="b"/>
              <a:pathLst>
                <a:path w="48100" h="6360" extrusionOk="0">
                  <a:moveTo>
                    <a:pt x="23773" y="0"/>
                  </a:moveTo>
                  <a:lnTo>
                    <a:pt x="23773" y="148"/>
                  </a:lnTo>
                  <a:lnTo>
                    <a:pt x="20741" y="961"/>
                  </a:lnTo>
                  <a:lnTo>
                    <a:pt x="0" y="4843"/>
                  </a:lnTo>
                  <a:lnTo>
                    <a:pt x="0" y="6359"/>
                  </a:lnTo>
                  <a:lnTo>
                    <a:pt x="48099" y="6359"/>
                  </a:lnTo>
                  <a:lnTo>
                    <a:pt x="48099" y="4843"/>
                  </a:lnTo>
                  <a:lnTo>
                    <a:pt x="27359" y="961"/>
                  </a:lnTo>
                  <a:lnTo>
                    <a:pt x="24327" y="148"/>
                  </a:lnTo>
                  <a:lnTo>
                    <a:pt x="24327" y="0"/>
                  </a:lnTo>
                  <a:lnTo>
                    <a:pt x="24068" y="74"/>
                  </a:lnTo>
                  <a:lnTo>
                    <a:pt x="237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4747;p64">
              <a:extLst>
                <a:ext uri="{FF2B5EF4-FFF2-40B4-BE49-F238E27FC236}">
                  <a16:creationId xmlns:a16="http://schemas.microsoft.com/office/drawing/2014/main" id="{E5C11C15-DDFA-4C61-8E7C-04C918672C66}"/>
                </a:ext>
              </a:extLst>
            </p:cNvPr>
            <p:cNvSpPr/>
            <p:nvPr/>
          </p:nvSpPr>
          <p:spPr>
            <a:xfrm>
              <a:off x="3237400" y="4991250"/>
              <a:ext cx="1217275" cy="174150"/>
            </a:xfrm>
            <a:custGeom>
              <a:avLst/>
              <a:gdLst/>
              <a:ahLst/>
              <a:cxnLst/>
              <a:rect l="l" t="t" r="r" b="b"/>
              <a:pathLst>
                <a:path w="48691" h="6966" extrusionOk="0">
                  <a:moveTo>
                    <a:pt x="24411" y="681"/>
                  </a:moveTo>
                  <a:cubicBezTo>
                    <a:pt x="24446" y="715"/>
                    <a:pt x="24492" y="740"/>
                    <a:pt x="24549" y="755"/>
                  </a:cubicBezTo>
                  <a:lnTo>
                    <a:pt x="27581" y="1568"/>
                  </a:lnTo>
                  <a:lnTo>
                    <a:pt x="27618" y="1568"/>
                  </a:lnTo>
                  <a:lnTo>
                    <a:pt x="48099" y="5413"/>
                  </a:lnTo>
                  <a:lnTo>
                    <a:pt x="48099" y="6374"/>
                  </a:lnTo>
                  <a:lnTo>
                    <a:pt x="592" y="6374"/>
                  </a:lnTo>
                  <a:lnTo>
                    <a:pt x="592" y="5413"/>
                  </a:lnTo>
                  <a:lnTo>
                    <a:pt x="21074" y="1568"/>
                  </a:lnTo>
                  <a:lnTo>
                    <a:pt x="21111" y="1568"/>
                  </a:lnTo>
                  <a:lnTo>
                    <a:pt x="24143" y="755"/>
                  </a:lnTo>
                  <a:cubicBezTo>
                    <a:pt x="24200" y="740"/>
                    <a:pt x="24246" y="715"/>
                    <a:pt x="24281" y="681"/>
                  </a:cubicBezTo>
                  <a:close/>
                  <a:moveTo>
                    <a:pt x="24070" y="0"/>
                  </a:moveTo>
                  <a:cubicBezTo>
                    <a:pt x="24007" y="0"/>
                    <a:pt x="23936" y="26"/>
                    <a:pt x="23884" y="52"/>
                  </a:cubicBezTo>
                  <a:cubicBezTo>
                    <a:pt x="23832" y="104"/>
                    <a:pt x="23798" y="156"/>
                    <a:pt x="23783" y="220"/>
                  </a:cubicBezTo>
                  <a:lnTo>
                    <a:pt x="23783" y="220"/>
                  </a:lnTo>
                  <a:lnTo>
                    <a:pt x="20963" y="977"/>
                  </a:lnTo>
                  <a:lnTo>
                    <a:pt x="260" y="4859"/>
                  </a:lnTo>
                  <a:cubicBezTo>
                    <a:pt x="112" y="4859"/>
                    <a:pt x="1" y="5006"/>
                    <a:pt x="1" y="5154"/>
                  </a:cubicBezTo>
                  <a:lnTo>
                    <a:pt x="1" y="6670"/>
                  </a:lnTo>
                  <a:cubicBezTo>
                    <a:pt x="1" y="6744"/>
                    <a:pt x="38" y="6818"/>
                    <a:pt x="75" y="6892"/>
                  </a:cubicBezTo>
                  <a:cubicBezTo>
                    <a:pt x="149" y="6929"/>
                    <a:pt x="223" y="6966"/>
                    <a:pt x="296" y="6966"/>
                  </a:cubicBezTo>
                  <a:lnTo>
                    <a:pt x="48395" y="6966"/>
                  </a:lnTo>
                  <a:cubicBezTo>
                    <a:pt x="48469" y="6966"/>
                    <a:pt x="48543" y="6929"/>
                    <a:pt x="48617" y="6892"/>
                  </a:cubicBezTo>
                  <a:cubicBezTo>
                    <a:pt x="48691" y="6818"/>
                    <a:pt x="48691" y="6744"/>
                    <a:pt x="48691" y="6670"/>
                  </a:cubicBezTo>
                  <a:lnTo>
                    <a:pt x="48691" y="5154"/>
                  </a:lnTo>
                  <a:cubicBezTo>
                    <a:pt x="48691" y="5006"/>
                    <a:pt x="48617" y="4859"/>
                    <a:pt x="48469" y="4859"/>
                  </a:cubicBezTo>
                  <a:lnTo>
                    <a:pt x="27729" y="977"/>
                  </a:lnTo>
                  <a:lnTo>
                    <a:pt x="24909" y="220"/>
                  </a:lnTo>
                  <a:lnTo>
                    <a:pt x="24909" y="220"/>
                  </a:lnTo>
                  <a:cubicBezTo>
                    <a:pt x="24893" y="156"/>
                    <a:pt x="24860" y="104"/>
                    <a:pt x="24808" y="52"/>
                  </a:cubicBezTo>
                  <a:cubicBezTo>
                    <a:pt x="24756" y="26"/>
                    <a:pt x="24685" y="0"/>
                    <a:pt x="24622" y="0"/>
                  </a:cubicBezTo>
                  <a:cubicBezTo>
                    <a:pt x="24596" y="0"/>
                    <a:pt x="24571" y="5"/>
                    <a:pt x="24549" y="15"/>
                  </a:cubicBezTo>
                  <a:lnTo>
                    <a:pt x="24364" y="52"/>
                  </a:lnTo>
                  <a:lnTo>
                    <a:pt x="24143" y="15"/>
                  </a:lnTo>
                  <a:cubicBezTo>
                    <a:pt x="24121" y="5"/>
                    <a:pt x="24096" y="0"/>
                    <a:pt x="240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4748;p64">
              <a:extLst>
                <a:ext uri="{FF2B5EF4-FFF2-40B4-BE49-F238E27FC236}">
                  <a16:creationId xmlns:a16="http://schemas.microsoft.com/office/drawing/2014/main" id="{45A76F3B-C779-4C40-A4E2-57CD7D1A9002}"/>
                </a:ext>
              </a:extLst>
            </p:cNvPr>
            <p:cNvSpPr/>
            <p:nvPr/>
          </p:nvSpPr>
          <p:spPr>
            <a:xfrm>
              <a:off x="3253125" y="5145975"/>
              <a:ext cx="73025" cy="72125"/>
            </a:xfrm>
            <a:custGeom>
              <a:avLst/>
              <a:gdLst/>
              <a:ahLst/>
              <a:cxnLst/>
              <a:rect l="l" t="t" r="r" b="b"/>
              <a:pathLst>
                <a:path w="2921" h="2885" extrusionOk="0">
                  <a:moveTo>
                    <a:pt x="1479" y="0"/>
                  </a:moveTo>
                  <a:cubicBezTo>
                    <a:pt x="666" y="0"/>
                    <a:pt x="0" y="629"/>
                    <a:pt x="0" y="1442"/>
                  </a:cubicBezTo>
                  <a:cubicBezTo>
                    <a:pt x="0" y="2256"/>
                    <a:pt x="666" y="2884"/>
                    <a:pt x="1479" y="2884"/>
                  </a:cubicBezTo>
                  <a:cubicBezTo>
                    <a:pt x="2255" y="2884"/>
                    <a:pt x="2921" y="2256"/>
                    <a:pt x="2921" y="1442"/>
                  </a:cubicBezTo>
                  <a:cubicBezTo>
                    <a:pt x="2921" y="629"/>
                    <a:pt x="2255" y="0"/>
                    <a:pt x="14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4749;p64">
              <a:extLst>
                <a:ext uri="{FF2B5EF4-FFF2-40B4-BE49-F238E27FC236}">
                  <a16:creationId xmlns:a16="http://schemas.microsoft.com/office/drawing/2014/main" id="{87BE21A7-C0FA-4786-A8F2-E717F16C5216}"/>
                </a:ext>
              </a:extLst>
            </p:cNvPr>
            <p:cNvSpPr/>
            <p:nvPr/>
          </p:nvSpPr>
          <p:spPr>
            <a:xfrm>
              <a:off x="3245725" y="5137650"/>
              <a:ext cx="87825" cy="88750"/>
            </a:xfrm>
            <a:custGeom>
              <a:avLst/>
              <a:gdLst/>
              <a:ahLst/>
              <a:cxnLst/>
              <a:rect l="l" t="t" r="r" b="b"/>
              <a:pathLst>
                <a:path w="3513" h="3550" extrusionOk="0">
                  <a:moveTo>
                    <a:pt x="1775" y="629"/>
                  </a:moveTo>
                  <a:cubicBezTo>
                    <a:pt x="2404" y="629"/>
                    <a:pt x="2921" y="1147"/>
                    <a:pt x="2921" y="1775"/>
                  </a:cubicBezTo>
                  <a:cubicBezTo>
                    <a:pt x="2921" y="2404"/>
                    <a:pt x="2404" y="2921"/>
                    <a:pt x="1775" y="2921"/>
                  </a:cubicBezTo>
                  <a:cubicBezTo>
                    <a:pt x="1147" y="2921"/>
                    <a:pt x="629" y="2404"/>
                    <a:pt x="629" y="1775"/>
                  </a:cubicBezTo>
                  <a:cubicBezTo>
                    <a:pt x="629" y="1147"/>
                    <a:pt x="1147" y="629"/>
                    <a:pt x="1775" y="629"/>
                  </a:cubicBezTo>
                  <a:close/>
                  <a:moveTo>
                    <a:pt x="1775" y="1"/>
                  </a:moveTo>
                  <a:cubicBezTo>
                    <a:pt x="777" y="1"/>
                    <a:pt x="0" y="814"/>
                    <a:pt x="0" y="1775"/>
                  </a:cubicBezTo>
                  <a:cubicBezTo>
                    <a:pt x="0" y="2737"/>
                    <a:pt x="777" y="3550"/>
                    <a:pt x="1775" y="3550"/>
                  </a:cubicBezTo>
                  <a:cubicBezTo>
                    <a:pt x="2736" y="3550"/>
                    <a:pt x="3513" y="2737"/>
                    <a:pt x="3513" y="1775"/>
                  </a:cubicBezTo>
                  <a:cubicBezTo>
                    <a:pt x="3513" y="814"/>
                    <a:pt x="2736" y="1"/>
                    <a:pt x="17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4750;p64">
              <a:extLst>
                <a:ext uri="{FF2B5EF4-FFF2-40B4-BE49-F238E27FC236}">
                  <a16:creationId xmlns:a16="http://schemas.microsoft.com/office/drawing/2014/main" id="{49F69096-763D-46F0-9305-94A2E2F63D1E}"/>
                </a:ext>
              </a:extLst>
            </p:cNvPr>
            <p:cNvSpPr/>
            <p:nvPr/>
          </p:nvSpPr>
          <p:spPr>
            <a:xfrm>
              <a:off x="3809525" y="5145975"/>
              <a:ext cx="73050" cy="72125"/>
            </a:xfrm>
            <a:custGeom>
              <a:avLst/>
              <a:gdLst/>
              <a:ahLst/>
              <a:cxnLst/>
              <a:rect l="l" t="t" r="r" b="b"/>
              <a:pathLst>
                <a:path w="2922" h="2885" extrusionOk="0">
                  <a:moveTo>
                    <a:pt x="1479" y="0"/>
                  </a:moveTo>
                  <a:cubicBezTo>
                    <a:pt x="666" y="0"/>
                    <a:pt x="1" y="629"/>
                    <a:pt x="1" y="1442"/>
                  </a:cubicBezTo>
                  <a:cubicBezTo>
                    <a:pt x="1" y="2256"/>
                    <a:pt x="666" y="2884"/>
                    <a:pt x="1479" y="2884"/>
                  </a:cubicBezTo>
                  <a:cubicBezTo>
                    <a:pt x="2256" y="2884"/>
                    <a:pt x="2921" y="2256"/>
                    <a:pt x="2921" y="1442"/>
                  </a:cubicBezTo>
                  <a:cubicBezTo>
                    <a:pt x="2921" y="629"/>
                    <a:pt x="2256" y="0"/>
                    <a:pt x="14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4751;p64">
              <a:extLst>
                <a:ext uri="{FF2B5EF4-FFF2-40B4-BE49-F238E27FC236}">
                  <a16:creationId xmlns:a16="http://schemas.microsoft.com/office/drawing/2014/main" id="{2D4B6357-CD69-4FE6-95ED-530318B1DB7B}"/>
                </a:ext>
              </a:extLst>
            </p:cNvPr>
            <p:cNvSpPr/>
            <p:nvPr/>
          </p:nvSpPr>
          <p:spPr>
            <a:xfrm>
              <a:off x="3802125" y="5137650"/>
              <a:ext cx="87825" cy="88750"/>
            </a:xfrm>
            <a:custGeom>
              <a:avLst/>
              <a:gdLst/>
              <a:ahLst/>
              <a:cxnLst/>
              <a:rect l="l" t="t" r="r" b="b"/>
              <a:pathLst>
                <a:path w="3513" h="3550" extrusionOk="0">
                  <a:moveTo>
                    <a:pt x="1775" y="629"/>
                  </a:moveTo>
                  <a:cubicBezTo>
                    <a:pt x="2404" y="629"/>
                    <a:pt x="2884" y="1147"/>
                    <a:pt x="2921" y="1775"/>
                  </a:cubicBezTo>
                  <a:cubicBezTo>
                    <a:pt x="2884" y="2404"/>
                    <a:pt x="2404" y="2921"/>
                    <a:pt x="1775" y="2921"/>
                  </a:cubicBezTo>
                  <a:cubicBezTo>
                    <a:pt x="1147" y="2921"/>
                    <a:pt x="629" y="2404"/>
                    <a:pt x="629" y="1775"/>
                  </a:cubicBezTo>
                  <a:cubicBezTo>
                    <a:pt x="629" y="1147"/>
                    <a:pt x="1147" y="629"/>
                    <a:pt x="1775" y="629"/>
                  </a:cubicBezTo>
                  <a:close/>
                  <a:moveTo>
                    <a:pt x="1775" y="1"/>
                  </a:moveTo>
                  <a:cubicBezTo>
                    <a:pt x="777" y="1"/>
                    <a:pt x="1" y="814"/>
                    <a:pt x="1" y="1775"/>
                  </a:cubicBezTo>
                  <a:cubicBezTo>
                    <a:pt x="1" y="2737"/>
                    <a:pt x="777" y="3550"/>
                    <a:pt x="1775" y="3550"/>
                  </a:cubicBezTo>
                  <a:cubicBezTo>
                    <a:pt x="2737" y="3550"/>
                    <a:pt x="3513" y="2737"/>
                    <a:pt x="3513" y="1775"/>
                  </a:cubicBezTo>
                  <a:cubicBezTo>
                    <a:pt x="3513" y="814"/>
                    <a:pt x="2737" y="1"/>
                    <a:pt x="17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4752;p64">
              <a:extLst>
                <a:ext uri="{FF2B5EF4-FFF2-40B4-BE49-F238E27FC236}">
                  <a16:creationId xmlns:a16="http://schemas.microsoft.com/office/drawing/2014/main" id="{E90A0BC0-2642-4380-A96E-DE8FAD6865EB}"/>
                </a:ext>
              </a:extLst>
            </p:cNvPr>
            <p:cNvSpPr/>
            <p:nvPr/>
          </p:nvSpPr>
          <p:spPr>
            <a:xfrm>
              <a:off x="4369625" y="5145975"/>
              <a:ext cx="72125" cy="72125"/>
            </a:xfrm>
            <a:custGeom>
              <a:avLst/>
              <a:gdLst/>
              <a:ahLst/>
              <a:cxnLst/>
              <a:rect l="l" t="t" r="r" b="b"/>
              <a:pathLst>
                <a:path w="2885" h="2885" extrusionOk="0">
                  <a:moveTo>
                    <a:pt x="1443" y="0"/>
                  </a:moveTo>
                  <a:cubicBezTo>
                    <a:pt x="666" y="0"/>
                    <a:pt x="1" y="629"/>
                    <a:pt x="1" y="1442"/>
                  </a:cubicBezTo>
                  <a:cubicBezTo>
                    <a:pt x="1" y="2256"/>
                    <a:pt x="666" y="2884"/>
                    <a:pt x="1443" y="2884"/>
                  </a:cubicBezTo>
                  <a:cubicBezTo>
                    <a:pt x="2256" y="2884"/>
                    <a:pt x="2884" y="2256"/>
                    <a:pt x="2884" y="1442"/>
                  </a:cubicBezTo>
                  <a:cubicBezTo>
                    <a:pt x="2884" y="629"/>
                    <a:pt x="2256" y="0"/>
                    <a:pt x="1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4753;p64">
              <a:extLst>
                <a:ext uri="{FF2B5EF4-FFF2-40B4-BE49-F238E27FC236}">
                  <a16:creationId xmlns:a16="http://schemas.microsoft.com/office/drawing/2014/main" id="{F2CB6E2B-1AF0-4F04-9FCB-ED455CAC61C0}"/>
                </a:ext>
              </a:extLst>
            </p:cNvPr>
            <p:cNvSpPr/>
            <p:nvPr/>
          </p:nvSpPr>
          <p:spPr>
            <a:xfrm>
              <a:off x="4362225" y="5137650"/>
              <a:ext cx="87850" cy="88750"/>
            </a:xfrm>
            <a:custGeom>
              <a:avLst/>
              <a:gdLst/>
              <a:ahLst/>
              <a:cxnLst/>
              <a:rect l="l" t="t" r="r" b="b"/>
              <a:pathLst>
                <a:path w="3514" h="3550" extrusionOk="0">
                  <a:moveTo>
                    <a:pt x="1739" y="629"/>
                  </a:moveTo>
                  <a:cubicBezTo>
                    <a:pt x="2367" y="629"/>
                    <a:pt x="2885" y="1147"/>
                    <a:pt x="2885" y="1775"/>
                  </a:cubicBezTo>
                  <a:cubicBezTo>
                    <a:pt x="2885" y="2404"/>
                    <a:pt x="2367" y="2921"/>
                    <a:pt x="1739" y="2921"/>
                  </a:cubicBezTo>
                  <a:cubicBezTo>
                    <a:pt x="1110" y="2921"/>
                    <a:pt x="592" y="2404"/>
                    <a:pt x="592" y="1775"/>
                  </a:cubicBezTo>
                  <a:cubicBezTo>
                    <a:pt x="592" y="1147"/>
                    <a:pt x="1110" y="629"/>
                    <a:pt x="1739" y="629"/>
                  </a:cubicBezTo>
                  <a:close/>
                  <a:moveTo>
                    <a:pt x="1739" y="1"/>
                  </a:moveTo>
                  <a:cubicBezTo>
                    <a:pt x="777" y="1"/>
                    <a:pt x="1" y="814"/>
                    <a:pt x="1" y="1775"/>
                  </a:cubicBezTo>
                  <a:cubicBezTo>
                    <a:pt x="1" y="2737"/>
                    <a:pt x="777" y="3550"/>
                    <a:pt x="1739" y="3550"/>
                  </a:cubicBezTo>
                  <a:cubicBezTo>
                    <a:pt x="2700" y="3550"/>
                    <a:pt x="3513" y="2737"/>
                    <a:pt x="3513" y="1775"/>
                  </a:cubicBezTo>
                  <a:cubicBezTo>
                    <a:pt x="3513" y="814"/>
                    <a:pt x="2700" y="1"/>
                    <a:pt x="1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4754;p64">
              <a:extLst>
                <a:ext uri="{FF2B5EF4-FFF2-40B4-BE49-F238E27FC236}">
                  <a16:creationId xmlns:a16="http://schemas.microsoft.com/office/drawing/2014/main" id="{4BD7F589-7125-4979-9E55-30FCFF0A37B6}"/>
                </a:ext>
              </a:extLst>
            </p:cNvPr>
            <p:cNvSpPr/>
            <p:nvPr/>
          </p:nvSpPr>
          <p:spPr>
            <a:xfrm>
              <a:off x="3325200" y="3763275"/>
              <a:ext cx="108175" cy="466775"/>
            </a:xfrm>
            <a:custGeom>
              <a:avLst/>
              <a:gdLst/>
              <a:ahLst/>
              <a:cxnLst/>
              <a:rect l="l" t="t" r="r" b="b"/>
              <a:pathLst>
                <a:path w="4327" h="18671" extrusionOk="0">
                  <a:moveTo>
                    <a:pt x="1" y="0"/>
                  </a:moveTo>
                  <a:lnTo>
                    <a:pt x="1" y="14382"/>
                  </a:lnTo>
                  <a:cubicBezTo>
                    <a:pt x="1" y="16748"/>
                    <a:pt x="1923" y="18671"/>
                    <a:pt x="4326" y="18671"/>
                  </a:cubicBezTo>
                  <a:lnTo>
                    <a:pt x="432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4755;p64">
              <a:extLst>
                <a:ext uri="{FF2B5EF4-FFF2-40B4-BE49-F238E27FC236}">
                  <a16:creationId xmlns:a16="http://schemas.microsoft.com/office/drawing/2014/main" id="{D5BDAA14-D036-4B45-A701-2A15D17D822E}"/>
                </a:ext>
              </a:extLst>
            </p:cNvPr>
            <p:cNvSpPr/>
            <p:nvPr/>
          </p:nvSpPr>
          <p:spPr>
            <a:xfrm>
              <a:off x="3317825" y="3755875"/>
              <a:ext cx="122950" cy="482500"/>
            </a:xfrm>
            <a:custGeom>
              <a:avLst/>
              <a:gdLst/>
              <a:ahLst/>
              <a:cxnLst/>
              <a:rect l="l" t="t" r="r" b="b"/>
              <a:pathLst>
                <a:path w="4918" h="19300" extrusionOk="0">
                  <a:moveTo>
                    <a:pt x="4289" y="629"/>
                  </a:moveTo>
                  <a:lnTo>
                    <a:pt x="4289" y="18657"/>
                  </a:lnTo>
                  <a:lnTo>
                    <a:pt x="4289" y="18657"/>
                  </a:lnTo>
                  <a:cubicBezTo>
                    <a:pt x="3313" y="18578"/>
                    <a:pt x="2439" y="18152"/>
                    <a:pt x="1775" y="17488"/>
                  </a:cubicBezTo>
                  <a:cubicBezTo>
                    <a:pt x="1072" y="16785"/>
                    <a:pt x="629" y="15787"/>
                    <a:pt x="592" y="14678"/>
                  </a:cubicBezTo>
                  <a:lnTo>
                    <a:pt x="592" y="629"/>
                  </a:lnTo>
                  <a:close/>
                  <a:moveTo>
                    <a:pt x="296" y="1"/>
                  </a:moveTo>
                  <a:cubicBezTo>
                    <a:pt x="222" y="1"/>
                    <a:pt x="148" y="38"/>
                    <a:pt x="74" y="111"/>
                  </a:cubicBezTo>
                  <a:cubicBezTo>
                    <a:pt x="37" y="148"/>
                    <a:pt x="0" y="222"/>
                    <a:pt x="0" y="296"/>
                  </a:cubicBezTo>
                  <a:lnTo>
                    <a:pt x="0" y="14678"/>
                  </a:lnTo>
                  <a:cubicBezTo>
                    <a:pt x="0" y="17229"/>
                    <a:pt x="2071" y="19262"/>
                    <a:pt x="4621" y="19299"/>
                  </a:cubicBezTo>
                  <a:cubicBezTo>
                    <a:pt x="4695" y="19299"/>
                    <a:pt x="4769" y="19262"/>
                    <a:pt x="4843" y="19188"/>
                  </a:cubicBezTo>
                  <a:cubicBezTo>
                    <a:pt x="4880" y="19151"/>
                    <a:pt x="4917" y="19040"/>
                    <a:pt x="4917" y="18967"/>
                  </a:cubicBezTo>
                  <a:lnTo>
                    <a:pt x="4917" y="296"/>
                  </a:lnTo>
                  <a:cubicBezTo>
                    <a:pt x="4917" y="222"/>
                    <a:pt x="4880" y="148"/>
                    <a:pt x="4843" y="111"/>
                  </a:cubicBezTo>
                  <a:cubicBezTo>
                    <a:pt x="4769" y="38"/>
                    <a:pt x="4695" y="1"/>
                    <a:pt x="46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4756;p64">
              <a:extLst>
                <a:ext uri="{FF2B5EF4-FFF2-40B4-BE49-F238E27FC236}">
                  <a16:creationId xmlns:a16="http://schemas.microsoft.com/office/drawing/2014/main" id="{5D9B7FA5-6BC4-42B1-8FF2-7581C7501B04}"/>
                </a:ext>
              </a:extLst>
            </p:cNvPr>
            <p:cNvSpPr/>
            <p:nvPr/>
          </p:nvSpPr>
          <p:spPr>
            <a:xfrm>
              <a:off x="3264200" y="3666225"/>
              <a:ext cx="169175" cy="86900"/>
            </a:xfrm>
            <a:custGeom>
              <a:avLst/>
              <a:gdLst/>
              <a:ahLst/>
              <a:cxnLst/>
              <a:rect l="l" t="t" r="r" b="b"/>
              <a:pathLst>
                <a:path w="6767" h="3476" extrusionOk="0">
                  <a:moveTo>
                    <a:pt x="1" y="0"/>
                  </a:moveTo>
                  <a:lnTo>
                    <a:pt x="1" y="3476"/>
                  </a:lnTo>
                  <a:lnTo>
                    <a:pt x="6766" y="3476"/>
                  </a:lnTo>
                  <a:lnTo>
                    <a:pt x="67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4757;p64">
              <a:extLst>
                <a:ext uri="{FF2B5EF4-FFF2-40B4-BE49-F238E27FC236}">
                  <a16:creationId xmlns:a16="http://schemas.microsoft.com/office/drawing/2014/main" id="{514BF489-6743-47E5-9227-DD98C02756D2}"/>
                </a:ext>
              </a:extLst>
            </p:cNvPr>
            <p:cNvSpPr/>
            <p:nvPr/>
          </p:nvSpPr>
          <p:spPr>
            <a:xfrm>
              <a:off x="3255900" y="3658825"/>
              <a:ext cx="184875" cy="102625"/>
            </a:xfrm>
            <a:custGeom>
              <a:avLst/>
              <a:gdLst/>
              <a:ahLst/>
              <a:cxnLst/>
              <a:rect l="l" t="t" r="r" b="b"/>
              <a:pathLst>
                <a:path w="7395" h="4105" extrusionOk="0">
                  <a:moveTo>
                    <a:pt x="6766" y="592"/>
                  </a:moveTo>
                  <a:lnTo>
                    <a:pt x="6766" y="3476"/>
                  </a:lnTo>
                  <a:lnTo>
                    <a:pt x="629" y="3476"/>
                  </a:lnTo>
                  <a:lnTo>
                    <a:pt x="629" y="592"/>
                  </a:lnTo>
                  <a:close/>
                  <a:moveTo>
                    <a:pt x="333" y="1"/>
                  </a:moveTo>
                  <a:cubicBezTo>
                    <a:pt x="222" y="1"/>
                    <a:pt x="148" y="38"/>
                    <a:pt x="111" y="75"/>
                  </a:cubicBezTo>
                  <a:cubicBezTo>
                    <a:pt x="37" y="148"/>
                    <a:pt x="0" y="222"/>
                    <a:pt x="0" y="296"/>
                  </a:cubicBezTo>
                  <a:lnTo>
                    <a:pt x="0" y="3772"/>
                  </a:lnTo>
                  <a:cubicBezTo>
                    <a:pt x="0" y="3846"/>
                    <a:pt x="37" y="3956"/>
                    <a:pt x="111" y="3993"/>
                  </a:cubicBezTo>
                  <a:cubicBezTo>
                    <a:pt x="148" y="4067"/>
                    <a:pt x="222" y="4104"/>
                    <a:pt x="333" y="4104"/>
                  </a:cubicBezTo>
                  <a:lnTo>
                    <a:pt x="7098" y="4104"/>
                  </a:lnTo>
                  <a:cubicBezTo>
                    <a:pt x="7172" y="4104"/>
                    <a:pt x="7246" y="4067"/>
                    <a:pt x="7320" y="3993"/>
                  </a:cubicBezTo>
                  <a:cubicBezTo>
                    <a:pt x="7357" y="3956"/>
                    <a:pt x="7394" y="3883"/>
                    <a:pt x="7394" y="3772"/>
                  </a:cubicBezTo>
                  <a:lnTo>
                    <a:pt x="7394" y="296"/>
                  </a:lnTo>
                  <a:cubicBezTo>
                    <a:pt x="7394" y="222"/>
                    <a:pt x="7357" y="148"/>
                    <a:pt x="7320" y="75"/>
                  </a:cubicBezTo>
                  <a:cubicBezTo>
                    <a:pt x="7246" y="38"/>
                    <a:pt x="7172" y="1"/>
                    <a:pt x="70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4758;p64">
              <a:extLst>
                <a:ext uri="{FF2B5EF4-FFF2-40B4-BE49-F238E27FC236}">
                  <a16:creationId xmlns:a16="http://schemas.microsoft.com/office/drawing/2014/main" id="{55CB195D-B312-457E-BFD1-A2BBCDA0FE3E}"/>
                </a:ext>
              </a:extLst>
            </p:cNvPr>
            <p:cNvSpPr/>
            <p:nvPr/>
          </p:nvSpPr>
          <p:spPr>
            <a:xfrm>
              <a:off x="4271650" y="3763275"/>
              <a:ext cx="107250" cy="466775"/>
            </a:xfrm>
            <a:custGeom>
              <a:avLst/>
              <a:gdLst/>
              <a:ahLst/>
              <a:cxnLst/>
              <a:rect l="l" t="t" r="r" b="b"/>
              <a:pathLst>
                <a:path w="4290" h="18671" extrusionOk="0">
                  <a:moveTo>
                    <a:pt x="1" y="0"/>
                  </a:moveTo>
                  <a:lnTo>
                    <a:pt x="1" y="18671"/>
                  </a:lnTo>
                  <a:cubicBezTo>
                    <a:pt x="2367" y="18671"/>
                    <a:pt x="4289" y="16748"/>
                    <a:pt x="4289" y="14382"/>
                  </a:cubicBezTo>
                  <a:lnTo>
                    <a:pt x="42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4759;p64">
              <a:extLst>
                <a:ext uri="{FF2B5EF4-FFF2-40B4-BE49-F238E27FC236}">
                  <a16:creationId xmlns:a16="http://schemas.microsoft.com/office/drawing/2014/main" id="{6BE90077-9421-4654-A0DD-67061A9CBEE9}"/>
                </a:ext>
              </a:extLst>
            </p:cNvPr>
            <p:cNvSpPr/>
            <p:nvPr/>
          </p:nvSpPr>
          <p:spPr>
            <a:xfrm>
              <a:off x="4264275" y="3755875"/>
              <a:ext cx="122950" cy="482500"/>
            </a:xfrm>
            <a:custGeom>
              <a:avLst/>
              <a:gdLst/>
              <a:ahLst/>
              <a:cxnLst/>
              <a:rect l="l" t="t" r="r" b="b"/>
              <a:pathLst>
                <a:path w="4918" h="19300" extrusionOk="0">
                  <a:moveTo>
                    <a:pt x="4289" y="629"/>
                  </a:moveTo>
                  <a:lnTo>
                    <a:pt x="4289" y="14678"/>
                  </a:lnTo>
                  <a:cubicBezTo>
                    <a:pt x="4289" y="15787"/>
                    <a:pt x="3845" y="16785"/>
                    <a:pt x="3106" y="17488"/>
                  </a:cubicBezTo>
                  <a:cubicBezTo>
                    <a:pt x="2466" y="18161"/>
                    <a:pt x="1582" y="18589"/>
                    <a:pt x="592" y="18660"/>
                  </a:cubicBezTo>
                  <a:lnTo>
                    <a:pt x="592" y="18660"/>
                  </a:lnTo>
                  <a:lnTo>
                    <a:pt x="592" y="629"/>
                  </a:lnTo>
                  <a:close/>
                  <a:moveTo>
                    <a:pt x="296" y="1"/>
                  </a:moveTo>
                  <a:cubicBezTo>
                    <a:pt x="222" y="1"/>
                    <a:pt x="148" y="38"/>
                    <a:pt x="74" y="111"/>
                  </a:cubicBezTo>
                  <a:cubicBezTo>
                    <a:pt x="37" y="148"/>
                    <a:pt x="0" y="222"/>
                    <a:pt x="0" y="296"/>
                  </a:cubicBezTo>
                  <a:lnTo>
                    <a:pt x="0" y="18967"/>
                  </a:lnTo>
                  <a:cubicBezTo>
                    <a:pt x="0" y="19040"/>
                    <a:pt x="37" y="19151"/>
                    <a:pt x="74" y="19188"/>
                  </a:cubicBezTo>
                  <a:cubicBezTo>
                    <a:pt x="148" y="19262"/>
                    <a:pt x="222" y="19299"/>
                    <a:pt x="296" y="19299"/>
                  </a:cubicBezTo>
                  <a:cubicBezTo>
                    <a:pt x="2847" y="19262"/>
                    <a:pt x="4917" y="17229"/>
                    <a:pt x="4917" y="14678"/>
                  </a:cubicBezTo>
                  <a:lnTo>
                    <a:pt x="4917" y="296"/>
                  </a:lnTo>
                  <a:cubicBezTo>
                    <a:pt x="4917" y="222"/>
                    <a:pt x="4880" y="148"/>
                    <a:pt x="4806" y="111"/>
                  </a:cubicBezTo>
                  <a:cubicBezTo>
                    <a:pt x="4769" y="38"/>
                    <a:pt x="4695" y="1"/>
                    <a:pt x="45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4760;p64">
              <a:extLst>
                <a:ext uri="{FF2B5EF4-FFF2-40B4-BE49-F238E27FC236}">
                  <a16:creationId xmlns:a16="http://schemas.microsoft.com/office/drawing/2014/main" id="{4E580F10-38A2-4417-B899-897F9DAAD673}"/>
                </a:ext>
              </a:extLst>
            </p:cNvPr>
            <p:cNvSpPr/>
            <p:nvPr/>
          </p:nvSpPr>
          <p:spPr>
            <a:xfrm>
              <a:off x="4271650" y="3666225"/>
              <a:ext cx="169175" cy="86900"/>
            </a:xfrm>
            <a:custGeom>
              <a:avLst/>
              <a:gdLst/>
              <a:ahLst/>
              <a:cxnLst/>
              <a:rect l="l" t="t" r="r" b="b"/>
              <a:pathLst>
                <a:path w="6767" h="3476" extrusionOk="0">
                  <a:moveTo>
                    <a:pt x="1" y="0"/>
                  </a:moveTo>
                  <a:lnTo>
                    <a:pt x="1" y="3476"/>
                  </a:lnTo>
                  <a:lnTo>
                    <a:pt x="6766" y="3476"/>
                  </a:lnTo>
                  <a:lnTo>
                    <a:pt x="67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4761;p64">
              <a:extLst>
                <a:ext uri="{FF2B5EF4-FFF2-40B4-BE49-F238E27FC236}">
                  <a16:creationId xmlns:a16="http://schemas.microsoft.com/office/drawing/2014/main" id="{FE0471B5-0DD5-464A-BBE2-1DB769FA179C}"/>
                </a:ext>
              </a:extLst>
            </p:cNvPr>
            <p:cNvSpPr/>
            <p:nvPr/>
          </p:nvSpPr>
          <p:spPr>
            <a:xfrm>
              <a:off x="4264275" y="3658825"/>
              <a:ext cx="183950" cy="102625"/>
            </a:xfrm>
            <a:custGeom>
              <a:avLst/>
              <a:gdLst/>
              <a:ahLst/>
              <a:cxnLst/>
              <a:rect l="l" t="t" r="r" b="b"/>
              <a:pathLst>
                <a:path w="7358" h="4105" extrusionOk="0">
                  <a:moveTo>
                    <a:pt x="6766" y="592"/>
                  </a:moveTo>
                  <a:lnTo>
                    <a:pt x="6766" y="3476"/>
                  </a:lnTo>
                  <a:lnTo>
                    <a:pt x="592" y="3476"/>
                  </a:lnTo>
                  <a:lnTo>
                    <a:pt x="592" y="592"/>
                  </a:lnTo>
                  <a:close/>
                  <a:moveTo>
                    <a:pt x="296" y="1"/>
                  </a:moveTo>
                  <a:cubicBezTo>
                    <a:pt x="222" y="1"/>
                    <a:pt x="148" y="38"/>
                    <a:pt x="74" y="75"/>
                  </a:cubicBezTo>
                  <a:cubicBezTo>
                    <a:pt x="37" y="148"/>
                    <a:pt x="0" y="222"/>
                    <a:pt x="0" y="296"/>
                  </a:cubicBezTo>
                  <a:lnTo>
                    <a:pt x="0" y="3772"/>
                  </a:lnTo>
                  <a:cubicBezTo>
                    <a:pt x="0" y="3846"/>
                    <a:pt x="37" y="3956"/>
                    <a:pt x="74" y="3993"/>
                  </a:cubicBezTo>
                  <a:cubicBezTo>
                    <a:pt x="148" y="4067"/>
                    <a:pt x="222" y="4104"/>
                    <a:pt x="296" y="4104"/>
                  </a:cubicBezTo>
                  <a:lnTo>
                    <a:pt x="7061" y="4104"/>
                  </a:lnTo>
                  <a:cubicBezTo>
                    <a:pt x="7135" y="4104"/>
                    <a:pt x="7209" y="4067"/>
                    <a:pt x="7283" y="3993"/>
                  </a:cubicBezTo>
                  <a:cubicBezTo>
                    <a:pt x="7320" y="3956"/>
                    <a:pt x="7357" y="3883"/>
                    <a:pt x="7357" y="3772"/>
                  </a:cubicBezTo>
                  <a:lnTo>
                    <a:pt x="7357" y="296"/>
                  </a:lnTo>
                  <a:cubicBezTo>
                    <a:pt x="7357" y="222"/>
                    <a:pt x="7320" y="148"/>
                    <a:pt x="7283" y="75"/>
                  </a:cubicBezTo>
                  <a:cubicBezTo>
                    <a:pt x="7209" y="38"/>
                    <a:pt x="7135" y="1"/>
                    <a:pt x="70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4762;p64">
              <a:extLst>
                <a:ext uri="{FF2B5EF4-FFF2-40B4-BE49-F238E27FC236}">
                  <a16:creationId xmlns:a16="http://schemas.microsoft.com/office/drawing/2014/main" id="{64071778-92D4-48DF-BEEF-C5A8A19F56CD}"/>
                </a:ext>
              </a:extLst>
            </p:cNvPr>
            <p:cNvSpPr/>
            <p:nvPr/>
          </p:nvSpPr>
          <p:spPr>
            <a:xfrm>
              <a:off x="3376050" y="3036800"/>
              <a:ext cx="949250" cy="1256100"/>
            </a:xfrm>
            <a:custGeom>
              <a:avLst/>
              <a:gdLst/>
              <a:ahLst/>
              <a:cxnLst/>
              <a:rect l="l" t="t" r="r" b="b"/>
              <a:pathLst>
                <a:path w="37970" h="50244" extrusionOk="0">
                  <a:moveTo>
                    <a:pt x="7875" y="0"/>
                  </a:moveTo>
                  <a:cubicBezTo>
                    <a:pt x="5250" y="0"/>
                    <a:pt x="3143" y="2108"/>
                    <a:pt x="3143" y="4696"/>
                  </a:cubicBezTo>
                  <a:lnTo>
                    <a:pt x="0" y="44587"/>
                  </a:lnTo>
                  <a:cubicBezTo>
                    <a:pt x="0" y="47730"/>
                    <a:pt x="2514" y="50244"/>
                    <a:pt x="5620" y="50244"/>
                  </a:cubicBezTo>
                  <a:lnTo>
                    <a:pt x="32313" y="50244"/>
                  </a:lnTo>
                  <a:cubicBezTo>
                    <a:pt x="35418" y="50244"/>
                    <a:pt x="37969" y="47730"/>
                    <a:pt x="37969" y="44587"/>
                  </a:cubicBezTo>
                  <a:lnTo>
                    <a:pt x="34790" y="4696"/>
                  </a:lnTo>
                  <a:cubicBezTo>
                    <a:pt x="34790" y="2108"/>
                    <a:pt x="32682" y="0"/>
                    <a:pt x="300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4763;p64">
              <a:extLst>
                <a:ext uri="{FF2B5EF4-FFF2-40B4-BE49-F238E27FC236}">
                  <a16:creationId xmlns:a16="http://schemas.microsoft.com/office/drawing/2014/main" id="{52E476B6-78DD-4CE4-AE29-3CEEF7EB55EE}"/>
                </a:ext>
              </a:extLst>
            </p:cNvPr>
            <p:cNvSpPr/>
            <p:nvPr/>
          </p:nvSpPr>
          <p:spPr>
            <a:xfrm>
              <a:off x="3367725" y="3029400"/>
              <a:ext cx="964950" cy="1271825"/>
            </a:xfrm>
            <a:custGeom>
              <a:avLst/>
              <a:gdLst/>
              <a:ahLst/>
              <a:cxnLst/>
              <a:rect l="l" t="t" r="r" b="b"/>
              <a:pathLst>
                <a:path w="38598" h="50873" extrusionOk="0">
                  <a:moveTo>
                    <a:pt x="30427" y="592"/>
                  </a:moveTo>
                  <a:cubicBezTo>
                    <a:pt x="31647" y="629"/>
                    <a:pt x="32757" y="1110"/>
                    <a:pt x="33533" y="1886"/>
                  </a:cubicBezTo>
                  <a:cubicBezTo>
                    <a:pt x="34346" y="2699"/>
                    <a:pt x="34827" y="3809"/>
                    <a:pt x="34827" y="4992"/>
                  </a:cubicBezTo>
                  <a:lnTo>
                    <a:pt x="34827" y="5029"/>
                  </a:lnTo>
                  <a:lnTo>
                    <a:pt x="38006" y="44918"/>
                  </a:lnTo>
                  <a:lnTo>
                    <a:pt x="38006" y="44918"/>
                  </a:lnTo>
                  <a:cubicBezTo>
                    <a:pt x="37996" y="46383"/>
                    <a:pt x="37370" y="47701"/>
                    <a:pt x="36417" y="48691"/>
                  </a:cubicBezTo>
                  <a:cubicBezTo>
                    <a:pt x="35455" y="49652"/>
                    <a:pt x="34124" y="50244"/>
                    <a:pt x="32646" y="50244"/>
                  </a:cubicBezTo>
                  <a:lnTo>
                    <a:pt x="5953" y="50244"/>
                  </a:lnTo>
                  <a:cubicBezTo>
                    <a:pt x="4511" y="50244"/>
                    <a:pt x="3143" y="49652"/>
                    <a:pt x="2182" y="48691"/>
                  </a:cubicBezTo>
                  <a:cubicBezTo>
                    <a:pt x="1228" y="47701"/>
                    <a:pt x="639" y="46383"/>
                    <a:pt x="629" y="44919"/>
                  </a:cubicBezTo>
                  <a:lnTo>
                    <a:pt x="629" y="44919"/>
                  </a:lnTo>
                  <a:lnTo>
                    <a:pt x="3809" y="5029"/>
                  </a:lnTo>
                  <a:lnTo>
                    <a:pt x="3809" y="4992"/>
                  </a:lnTo>
                  <a:cubicBezTo>
                    <a:pt x="3809" y="3809"/>
                    <a:pt x="4289" y="2699"/>
                    <a:pt x="5066" y="1886"/>
                  </a:cubicBezTo>
                  <a:cubicBezTo>
                    <a:pt x="5879" y="1110"/>
                    <a:pt x="6988" y="629"/>
                    <a:pt x="8208" y="592"/>
                  </a:cubicBezTo>
                  <a:close/>
                  <a:moveTo>
                    <a:pt x="8208" y="1"/>
                  </a:moveTo>
                  <a:cubicBezTo>
                    <a:pt x="5435" y="1"/>
                    <a:pt x="3180" y="2256"/>
                    <a:pt x="3180" y="4992"/>
                  </a:cubicBezTo>
                  <a:lnTo>
                    <a:pt x="1" y="44883"/>
                  </a:lnTo>
                  <a:cubicBezTo>
                    <a:pt x="1" y="48173"/>
                    <a:pt x="2662" y="50872"/>
                    <a:pt x="5953" y="50872"/>
                  </a:cubicBezTo>
                  <a:lnTo>
                    <a:pt x="32646" y="50872"/>
                  </a:lnTo>
                  <a:cubicBezTo>
                    <a:pt x="35936" y="50872"/>
                    <a:pt x="38598" y="48173"/>
                    <a:pt x="38598" y="44883"/>
                  </a:cubicBezTo>
                  <a:lnTo>
                    <a:pt x="35455" y="4992"/>
                  </a:lnTo>
                  <a:cubicBezTo>
                    <a:pt x="35455" y="2256"/>
                    <a:pt x="33200" y="1"/>
                    <a:pt x="304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4764;p64">
              <a:extLst>
                <a:ext uri="{FF2B5EF4-FFF2-40B4-BE49-F238E27FC236}">
                  <a16:creationId xmlns:a16="http://schemas.microsoft.com/office/drawing/2014/main" id="{B9E07852-4006-4536-A4ED-0B737D8F180C}"/>
                </a:ext>
              </a:extLst>
            </p:cNvPr>
            <p:cNvSpPr/>
            <p:nvPr/>
          </p:nvSpPr>
          <p:spPr>
            <a:xfrm>
              <a:off x="3376050" y="3089475"/>
              <a:ext cx="949250" cy="1256100"/>
            </a:xfrm>
            <a:custGeom>
              <a:avLst/>
              <a:gdLst/>
              <a:ahLst/>
              <a:cxnLst/>
              <a:rect l="l" t="t" r="r" b="b"/>
              <a:pathLst>
                <a:path w="37970" h="50244" extrusionOk="0">
                  <a:moveTo>
                    <a:pt x="7875" y="1"/>
                  </a:moveTo>
                  <a:cubicBezTo>
                    <a:pt x="5250" y="1"/>
                    <a:pt x="3143" y="2108"/>
                    <a:pt x="3143" y="4696"/>
                  </a:cubicBezTo>
                  <a:lnTo>
                    <a:pt x="0" y="44587"/>
                  </a:lnTo>
                  <a:cubicBezTo>
                    <a:pt x="0" y="47730"/>
                    <a:pt x="2514" y="50244"/>
                    <a:pt x="5620" y="50244"/>
                  </a:cubicBezTo>
                  <a:lnTo>
                    <a:pt x="32313" y="50244"/>
                  </a:lnTo>
                  <a:cubicBezTo>
                    <a:pt x="35418" y="50244"/>
                    <a:pt x="37969" y="47730"/>
                    <a:pt x="37969" y="44587"/>
                  </a:cubicBezTo>
                  <a:lnTo>
                    <a:pt x="34790" y="4696"/>
                  </a:lnTo>
                  <a:cubicBezTo>
                    <a:pt x="34790" y="2108"/>
                    <a:pt x="32682" y="1"/>
                    <a:pt x="300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4765;p64">
              <a:extLst>
                <a:ext uri="{FF2B5EF4-FFF2-40B4-BE49-F238E27FC236}">
                  <a16:creationId xmlns:a16="http://schemas.microsoft.com/office/drawing/2014/main" id="{E7B499CC-E56B-420F-B7F9-279709BA4DBE}"/>
                </a:ext>
              </a:extLst>
            </p:cNvPr>
            <p:cNvSpPr/>
            <p:nvPr/>
          </p:nvSpPr>
          <p:spPr>
            <a:xfrm>
              <a:off x="3367725" y="3082075"/>
              <a:ext cx="964950" cy="1270900"/>
            </a:xfrm>
            <a:custGeom>
              <a:avLst/>
              <a:gdLst/>
              <a:ahLst/>
              <a:cxnLst/>
              <a:rect l="l" t="t" r="r" b="b"/>
              <a:pathLst>
                <a:path w="38598" h="50836" extrusionOk="0">
                  <a:moveTo>
                    <a:pt x="30427" y="592"/>
                  </a:moveTo>
                  <a:cubicBezTo>
                    <a:pt x="31647" y="592"/>
                    <a:pt x="32757" y="1110"/>
                    <a:pt x="33533" y="1886"/>
                  </a:cubicBezTo>
                  <a:cubicBezTo>
                    <a:pt x="34346" y="2700"/>
                    <a:pt x="34827" y="3772"/>
                    <a:pt x="34827" y="4992"/>
                  </a:cubicBezTo>
                  <a:lnTo>
                    <a:pt x="34827" y="5029"/>
                  </a:lnTo>
                  <a:lnTo>
                    <a:pt x="38006" y="44919"/>
                  </a:lnTo>
                  <a:lnTo>
                    <a:pt x="38006" y="44919"/>
                  </a:lnTo>
                  <a:cubicBezTo>
                    <a:pt x="37996" y="46383"/>
                    <a:pt x="37370" y="47701"/>
                    <a:pt x="36417" y="48654"/>
                  </a:cubicBezTo>
                  <a:cubicBezTo>
                    <a:pt x="35455" y="49616"/>
                    <a:pt x="34124" y="50244"/>
                    <a:pt x="32646" y="50244"/>
                  </a:cubicBezTo>
                  <a:lnTo>
                    <a:pt x="5953" y="50244"/>
                  </a:lnTo>
                  <a:cubicBezTo>
                    <a:pt x="4511" y="50244"/>
                    <a:pt x="3143" y="49616"/>
                    <a:pt x="2182" y="48654"/>
                  </a:cubicBezTo>
                  <a:cubicBezTo>
                    <a:pt x="1228" y="47701"/>
                    <a:pt x="639" y="46383"/>
                    <a:pt x="629" y="44919"/>
                  </a:cubicBezTo>
                  <a:lnTo>
                    <a:pt x="629" y="44919"/>
                  </a:lnTo>
                  <a:lnTo>
                    <a:pt x="3809" y="5029"/>
                  </a:lnTo>
                  <a:lnTo>
                    <a:pt x="3809" y="4992"/>
                  </a:lnTo>
                  <a:cubicBezTo>
                    <a:pt x="3809" y="3772"/>
                    <a:pt x="4289" y="2700"/>
                    <a:pt x="5066" y="1886"/>
                  </a:cubicBezTo>
                  <a:cubicBezTo>
                    <a:pt x="5879" y="1110"/>
                    <a:pt x="6988" y="592"/>
                    <a:pt x="8208" y="592"/>
                  </a:cubicBezTo>
                  <a:close/>
                  <a:moveTo>
                    <a:pt x="8208" y="1"/>
                  </a:moveTo>
                  <a:cubicBezTo>
                    <a:pt x="5435" y="1"/>
                    <a:pt x="3180" y="2219"/>
                    <a:pt x="3180" y="4992"/>
                  </a:cubicBezTo>
                  <a:lnTo>
                    <a:pt x="1" y="44883"/>
                  </a:lnTo>
                  <a:cubicBezTo>
                    <a:pt x="1" y="48174"/>
                    <a:pt x="2662" y="50836"/>
                    <a:pt x="5953" y="50836"/>
                  </a:cubicBezTo>
                  <a:lnTo>
                    <a:pt x="32646" y="50836"/>
                  </a:lnTo>
                  <a:cubicBezTo>
                    <a:pt x="35936" y="50836"/>
                    <a:pt x="38598" y="48174"/>
                    <a:pt x="38598" y="44883"/>
                  </a:cubicBezTo>
                  <a:lnTo>
                    <a:pt x="35455" y="4992"/>
                  </a:lnTo>
                  <a:cubicBezTo>
                    <a:pt x="35455" y="2219"/>
                    <a:pt x="33200" y="1"/>
                    <a:pt x="304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1" name="Google Shape;2106;p37">
            <a:extLst>
              <a:ext uri="{FF2B5EF4-FFF2-40B4-BE49-F238E27FC236}">
                <a16:creationId xmlns:a16="http://schemas.microsoft.com/office/drawing/2014/main" id="{FFAB0521-D8C9-4227-9405-9BB277768A8D}"/>
              </a:ext>
            </a:extLst>
          </p:cNvPr>
          <p:cNvGrpSpPr/>
          <p:nvPr/>
        </p:nvGrpSpPr>
        <p:grpSpPr>
          <a:xfrm>
            <a:off x="731647" y="573573"/>
            <a:ext cx="635100" cy="734640"/>
            <a:chOff x="731647" y="573573"/>
            <a:chExt cx="635100" cy="734640"/>
          </a:xfrm>
        </p:grpSpPr>
        <p:grpSp>
          <p:nvGrpSpPr>
            <p:cNvPr id="602" name="Google Shape;2107;p37">
              <a:extLst>
                <a:ext uri="{FF2B5EF4-FFF2-40B4-BE49-F238E27FC236}">
                  <a16:creationId xmlns:a16="http://schemas.microsoft.com/office/drawing/2014/main" id="{FA5FBA90-6CC8-46D1-B44F-3FB3B33DF328}"/>
                </a:ext>
              </a:extLst>
            </p:cNvPr>
            <p:cNvGrpSpPr/>
            <p:nvPr/>
          </p:nvGrpSpPr>
          <p:grpSpPr>
            <a:xfrm>
              <a:off x="731647" y="573573"/>
              <a:ext cx="635100" cy="635100"/>
              <a:chOff x="917231" y="750460"/>
              <a:chExt cx="635100" cy="635100"/>
            </a:xfrm>
          </p:grpSpPr>
          <p:sp>
            <p:nvSpPr>
              <p:cNvPr id="607" name="Google Shape;2108;p37">
                <a:extLst>
                  <a:ext uri="{FF2B5EF4-FFF2-40B4-BE49-F238E27FC236}">
                    <a16:creationId xmlns:a16="http://schemas.microsoft.com/office/drawing/2014/main" id="{A59173B8-CFF9-410C-BFB6-C9995D128BD8}"/>
                  </a:ext>
                </a:extLst>
              </p:cNvPr>
              <p:cNvSpPr/>
              <p:nvPr/>
            </p:nvSpPr>
            <p:spPr>
              <a:xfrm>
                <a:off x="917231" y="750460"/>
                <a:ext cx="635100" cy="635100"/>
              </a:xfrm>
              <a:prstGeom prst="ellipse">
                <a:avLst/>
              </a:pr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2109;p37">
                <a:extLst>
                  <a:ext uri="{FF2B5EF4-FFF2-40B4-BE49-F238E27FC236}">
                    <a16:creationId xmlns:a16="http://schemas.microsoft.com/office/drawing/2014/main" id="{74ED1778-8F7E-463E-8711-EA8A28A176D4}"/>
                  </a:ext>
                </a:extLst>
              </p:cNvPr>
              <p:cNvSpPr/>
              <p:nvPr/>
            </p:nvSpPr>
            <p:spPr>
              <a:xfrm>
                <a:off x="1001943" y="835185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03" name="Google Shape;2110;p37">
              <a:extLst>
                <a:ext uri="{FF2B5EF4-FFF2-40B4-BE49-F238E27FC236}">
                  <a16:creationId xmlns:a16="http://schemas.microsoft.com/office/drawing/2014/main" id="{CAF2EB82-5D28-4169-93AB-5D66172E2F8C}"/>
                </a:ext>
              </a:extLst>
            </p:cNvPr>
            <p:cNvGrpSpPr/>
            <p:nvPr/>
          </p:nvGrpSpPr>
          <p:grpSpPr>
            <a:xfrm>
              <a:off x="961679" y="1281213"/>
              <a:ext cx="175013" cy="27000"/>
              <a:chOff x="5662375" y="212375"/>
              <a:chExt cx="175013" cy="27000"/>
            </a:xfrm>
          </p:grpSpPr>
          <p:sp>
            <p:nvSpPr>
              <p:cNvPr id="604" name="Google Shape;2111;p37">
                <a:extLst>
                  <a:ext uri="{FF2B5EF4-FFF2-40B4-BE49-F238E27FC236}">
                    <a16:creationId xmlns:a16="http://schemas.microsoft.com/office/drawing/2014/main" id="{C932FF75-E00A-462D-BB61-029BD9C4602D}"/>
                  </a:ext>
                </a:extLst>
              </p:cNvPr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605" name="Google Shape;2112;p37">
                <a:extLst>
                  <a:ext uri="{FF2B5EF4-FFF2-40B4-BE49-F238E27FC236}">
                    <a16:creationId xmlns:a16="http://schemas.microsoft.com/office/drawing/2014/main" id="{796766AA-0BEA-4CBD-9004-6F0802AAA756}"/>
                  </a:ext>
                </a:extLst>
              </p:cNvPr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606" name="Google Shape;2113;p37">
                <a:extLst>
                  <a:ext uri="{FF2B5EF4-FFF2-40B4-BE49-F238E27FC236}">
                    <a16:creationId xmlns:a16="http://schemas.microsoft.com/office/drawing/2014/main" id="{BD6D8F89-2673-48CF-956F-450ABECE37F8}"/>
                  </a:ext>
                </a:extLst>
              </p:cNvPr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sp>
        <p:nvSpPr>
          <p:cNvPr id="609" name="Google Shape;2139;p37">
            <a:extLst>
              <a:ext uri="{FF2B5EF4-FFF2-40B4-BE49-F238E27FC236}">
                <a16:creationId xmlns:a16="http://schemas.microsoft.com/office/drawing/2014/main" id="{0463BB26-2626-4DB8-9F48-DBDF51829678}"/>
              </a:ext>
            </a:extLst>
          </p:cNvPr>
          <p:cNvSpPr txBox="1">
            <a:spLocks/>
          </p:cNvSpPr>
          <p:nvPr/>
        </p:nvSpPr>
        <p:spPr>
          <a:xfrm>
            <a:off x="1681353" y="710601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pt-BR" dirty="0"/>
              <a:t>Usuário com problemas no totem</a:t>
            </a:r>
          </a:p>
        </p:txBody>
      </p:sp>
      <p:sp>
        <p:nvSpPr>
          <p:cNvPr id="610" name="Google Shape;2140;p37">
            <a:extLst>
              <a:ext uri="{FF2B5EF4-FFF2-40B4-BE49-F238E27FC236}">
                <a16:creationId xmlns:a16="http://schemas.microsoft.com/office/drawing/2014/main" id="{B417BF81-EE67-48CC-9315-85E59F7EE08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619108" y="462578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dirty="0">
                <a:solidFill>
                  <a:schemeClr val="accent1"/>
                </a:solidFill>
              </a:rPr>
              <a:t>P</a:t>
            </a:r>
            <a:r>
              <a:rPr lang="en" sz="1800" dirty="0">
                <a:solidFill>
                  <a:schemeClr val="accent1"/>
                </a:solidFill>
              </a:rPr>
              <a:t>roblema</a:t>
            </a:r>
            <a:endParaRPr dirty="0"/>
          </a:p>
        </p:txBody>
      </p:sp>
      <p:sp>
        <p:nvSpPr>
          <p:cNvPr id="611" name="Google Shape;2147;p37">
            <a:extLst>
              <a:ext uri="{FF2B5EF4-FFF2-40B4-BE49-F238E27FC236}">
                <a16:creationId xmlns:a16="http://schemas.microsoft.com/office/drawing/2014/main" id="{B6232DE9-2328-41B6-BFBB-5E2FFB4CE6FF}"/>
              </a:ext>
            </a:extLst>
          </p:cNvPr>
          <p:cNvSpPr txBox="1">
            <a:spLocks/>
          </p:cNvSpPr>
          <p:nvPr/>
        </p:nvSpPr>
        <p:spPr>
          <a:xfrm>
            <a:off x="813816" y="722376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r>
              <a:rPr lang="en"/>
              <a:t>01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9425368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5" name="Google Shape;2195;p40"/>
          <p:cNvSpPr txBox="1">
            <a:spLocks noGrp="1"/>
          </p:cNvSpPr>
          <p:nvPr>
            <p:ph type="title"/>
          </p:nvPr>
        </p:nvSpPr>
        <p:spPr>
          <a:xfrm>
            <a:off x="1687010" y="-17547"/>
            <a:ext cx="55779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Nosso Planner</a:t>
            </a:r>
            <a:endParaRPr dirty="0"/>
          </a:p>
        </p:txBody>
      </p:sp>
      <p:pic>
        <p:nvPicPr>
          <p:cNvPr id="25" name="Imagem 24">
            <a:extLst>
              <a:ext uri="{FF2B5EF4-FFF2-40B4-BE49-F238E27FC236}">
                <a16:creationId xmlns:a16="http://schemas.microsoft.com/office/drawing/2014/main" id="{EF93C30C-80DF-4360-A2EC-B2672AF375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8657" y="499635"/>
            <a:ext cx="2120178" cy="2582633"/>
          </a:xfrm>
          <a:prstGeom prst="rect">
            <a:avLst/>
          </a:prstGeom>
          <a:ln w="57150">
            <a:solidFill>
              <a:schemeClr val="accent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7" name="Imagem 26">
            <a:extLst>
              <a:ext uri="{FF2B5EF4-FFF2-40B4-BE49-F238E27FC236}">
                <a16:creationId xmlns:a16="http://schemas.microsoft.com/office/drawing/2014/main" id="{C3C7535F-BC54-4900-ACB1-2095B99BC2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8656" y="3255088"/>
            <a:ext cx="2120178" cy="1809219"/>
          </a:xfrm>
          <a:prstGeom prst="rect">
            <a:avLst/>
          </a:prstGeom>
          <a:ln w="57150">
            <a:solidFill>
              <a:schemeClr val="accent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3" name="Imagem 22">
            <a:extLst>
              <a:ext uri="{FF2B5EF4-FFF2-40B4-BE49-F238E27FC236}">
                <a16:creationId xmlns:a16="http://schemas.microsoft.com/office/drawing/2014/main" id="{C22CE120-83A8-4822-B22E-FF5DF045BF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05187" y="2997382"/>
            <a:ext cx="2333625" cy="2066925"/>
          </a:xfrm>
          <a:prstGeom prst="rect">
            <a:avLst/>
          </a:prstGeom>
          <a:ln w="57150">
            <a:solidFill>
              <a:schemeClr val="accent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9" name="Imagem 28">
            <a:extLst>
              <a:ext uri="{FF2B5EF4-FFF2-40B4-BE49-F238E27FC236}">
                <a16:creationId xmlns:a16="http://schemas.microsoft.com/office/drawing/2014/main" id="{41A023A3-0EE0-4E09-8F6D-90ABF64CC2D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05187" y="664888"/>
            <a:ext cx="2333625" cy="2082191"/>
          </a:xfrm>
          <a:prstGeom prst="rect">
            <a:avLst/>
          </a:prstGeom>
          <a:ln w="57150">
            <a:solidFill>
              <a:schemeClr val="accent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177" name="Imagem 2176">
            <a:extLst>
              <a:ext uri="{FF2B5EF4-FFF2-40B4-BE49-F238E27FC236}">
                <a16:creationId xmlns:a16="http://schemas.microsoft.com/office/drawing/2014/main" id="{51D39899-997A-43FE-882D-7BE65BBB02D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05164" y="489412"/>
            <a:ext cx="2400197" cy="2592855"/>
          </a:xfrm>
          <a:prstGeom prst="rect">
            <a:avLst/>
          </a:prstGeom>
          <a:ln w="57150">
            <a:solidFill>
              <a:schemeClr val="accent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179" name="Imagem 2178">
            <a:extLst>
              <a:ext uri="{FF2B5EF4-FFF2-40B4-BE49-F238E27FC236}">
                <a16:creationId xmlns:a16="http://schemas.microsoft.com/office/drawing/2014/main" id="{9E3DF502-7076-4271-B125-7A0A656819A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05164" y="3388913"/>
            <a:ext cx="2636176" cy="1348339"/>
          </a:xfrm>
          <a:prstGeom prst="rect">
            <a:avLst/>
          </a:prstGeom>
          <a:ln w="57150">
            <a:solidFill>
              <a:schemeClr val="accent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4" name="Google Shape;2224;p41"/>
          <p:cNvSpPr txBox="1">
            <a:spLocks noGrp="1"/>
          </p:cNvSpPr>
          <p:nvPr>
            <p:ph type="title"/>
          </p:nvPr>
        </p:nvSpPr>
        <p:spPr>
          <a:xfrm>
            <a:off x="1568775" y="442350"/>
            <a:ext cx="6006300" cy="5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User Stories</a:t>
            </a:r>
            <a:endParaRPr dirty="0"/>
          </a:p>
        </p:txBody>
      </p:sp>
      <p:sp>
        <p:nvSpPr>
          <p:cNvPr id="2225" name="Google Shape;2225;p41"/>
          <p:cNvSpPr txBox="1">
            <a:spLocks noGrp="1"/>
          </p:cNvSpPr>
          <p:nvPr>
            <p:ph type="subTitle" idx="1"/>
          </p:nvPr>
        </p:nvSpPr>
        <p:spPr>
          <a:xfrm>
            <a:off x="1134306" y="1357836"/>
            <a:ext cx="19452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accent1"/>
                </a:solidFill>
              </a:rPr>
              <a:t>Dashboard</a:t>
            </a:r>
            <a:endParaRPr dirty="0"/>
          </a:p>
        </p:txBody>
      </p:sp>
      <p:sp>
        <p:nvSpPr>
          <p:cNvPr id="2226" name="Google Shape;2226;p41"/>
          <p:cNvSpPr txBox="1">
            <a:spLocks noGrp="1"/>
          </p:cNvSpPr>
          <p:nvPr>
            <p:ph type="subTitle" idx="2"/>
          </p:nvPr>
        </p:nvSpPr>
        <p:spPr>
          <a:xfrm>
            <a:off x="1134306" y="1712146"/>
            <a:ext cx="2986003" cy="12436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dirty="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Eu, enquanto </a:t>
            </a:r>
            <a:r>
              <a:rPr lang="pt-BR" sz="1400" dirty="0">
                <a:solidFill>
                  <a:schemeClr val="bg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Suporte</a:t>
            </a:r>
            <a:r>
              <a:rPr lang="pt-BR" sz="1400" dirty="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, gostaria de poder ter uma </a:t>
            </a:r>
            <a:r>
              <a:rPr lang="pt-BR" sz="1400" dirty="0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dashboard</a:t>
            </a:r>
            <a:r>
              <a:rPr lang="pt-BR" sz="1400" dirty="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dos totens, para ter um panorama maior de controle das máquinas em funcionamento.</a:t>
            </a:r>
            <a:endParaRPr sz="1100"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227" name="Google Shape;2227;p41"/>
          <p:cNvSpPr txBox="1">
            <a:spLocks noGrp="1"/>
          </p:cNvSpPr>
          <p:nvPr>
            <p:ph type="subTitle" idx="3"/>
          </p:nvPr>
        </p:nvSpPr>
        <p:spPr>
          <a:xfrm>
            <a:off x="5468112" y="1471009"/>
            <a:ext cx="2106963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accent1"/>
                </a:solidFill>
              </a:rPr>
              <a:t>Sistemas de Alertas</a:t>
            </a:r>
            <a:endParaRPr dirty="0"/>
          </a:p>
        </p:txBody>
      </p:sp>
      <p:sp>
        <p:nvSpPr>
          <p:cNvPr id="2228" name="Google Shape;2228;p41"/>
          <p:cNvSpPr txBox="1">
            <a:spLocks noGrp="1"/>
          </p:cNvSpPr>
          <p:nvPr>
            <p:ph type="subTitle" idx="4"/>
          </p:nvPr>
        </p:nvSpPr>
        <p:spPr>
          <a:xfrm>
            <a:off x="5468112" y="1837518"/>
            <a:ext cx="3675888" cy="107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dirty="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Eu, enquanto </a:t>
            </a:r>
            <a:r>
              <a:rPr lang="pt-BR" sz="1600" dirty="0">
                <a:solidFill>
                  <a:schemeClr val="bg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Suporte</a:t>
            </a:r>
            <a:r>
              <a:rPr lang="pt-BR" sz="1600" dirty="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, gostaria de ter um </a:t>
            </a:r>
            <a:r>
              <a:rPr lang="pt-BR" sz="1600" b="1" dirty="0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sistema de alertas </a:t>
            </a:r>
            <a:r>
              <a:rPr lang="pt-BR" sz="1600" dirty="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para permitir a tomada de providencias necessárias para diminuir ou eliminar um perigo iminente.</a:t>
            </a:r>
            <a:endParaRPr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229" name="Google Shape;2229;p41"/>
          <p:cNvSpPr txBox="1">
            <a:spLocks noGrp="1"/>
          </p:cNvSpPr>
          <p:nvPr>
            <p:ph type="subTitle" idx="5"/>
          </p:nvPr>
        </p:nvSpPr>
        <p:spPr>
          <a:xfrm>
            <a:off x="1223264" y="2891380"/>
            <a:ext cx="2202982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accent1"/>
                </a:solidFill>
              </a:rPr>
              <a:t>Sistema de Relátorios</a:t>
            </a:r>
            <a:endParaRPr dirty="0"/>
          </a:p>
        </p:txBody>
      </p:sp>
      <p:sp>
        <p:nvSpPr>
          <p:cNvPr id="2230" name="Google Shape;2230;p41"/>
          <p:cNvSpPr txBox="1">
            <a:spLocks noGrp="1"/>
          </p:cNvSpPr>
          <p:nvPr>
            <p:ph type="subTitle" idx="6"/>
          </p:nvPr>
        </p:nvSpPr>
        <p:spPr>
          <a:xfrm>
            <a:off x="1223263" y="3284572"/>
            <a:ext cx="3476153" cy="13955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dirty="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Eu, enquanto Suporte, gostaria de ter um </a:t>
            </a:r>
            <a:r>
              <a:rPr lang="pt-BR" sz="1600" dirty="0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sistema de relatórios </a:t>
            </a:r>
            <a:r>
              <a:rPr lang="pt-BR" sz="1600" dirty="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das máquinas, para quando for realizarmos a manutenção, termos uma documentação dos possíveis problemas daquela máquina.</a:t>
            </a:r>
            <a:endParaRPr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231" name="Google Shape;2231;p41"/>
          <p:cNvSpPr txBox="1">
            <a:spLocks noGrp="1"/>
          </p:cNvSpPr>
          <p:nvPr>
            <p:ph type="subTitle" idx="7"/>
          </p:nvPr>
        </p:nvSpPr>
        <p:spPr>
          <a:xfrm>
            <a:off x="5989883" y="3091427"/>
            <a:ext cx="2297169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accent1"/>
                </a:solidFill>
              </a:rPr>
              <a:t>Agenda de Manutenção</a:t>
            </a:r>
            <a:endParaRPr dirty="0"/>
          </a:p>
        </p:txBody>
      </p:sp>
      <p:sp>
        <p:nvSpPr>
          <p:cNvPr id="2232" name="Google Shape;2232;p41"/>
          <p:cNvSpPr txBox="1">
            <a:spLocks noGrp="1"/>
          </p:cNvSpPr>
          <p:nvPr>
            <p:ph type="subTitle" idx="8"/>
          </p:nvPr>
        </p:nvSpPr>
        <p:spPr>
          <a:xfrm>
            <a:off x="5989883" y="3484619"/>
            <a:ext cx="2988863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dirty="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Eu, enquanto Suporte, gostaria de um sistema que estruturasse uma </a:t>
            </a:r>
            <a:r>
              <a:rPr lang="pt-BR" sz="1600" dirty="0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agenda de manutenção </a:t>
            </a:r>
            <a:r>
              <a:rPr lang="pt-BR" sz="1600" dirty="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de máquinas, para eliminar possíveis falhas.</a:t>
            </a:r>
            <a:endParaRPr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233" name="Google Shape;2233;p41"/>
          <p:cNvSpPr txBox="1"/>
          <p:nvPr/>
        </p:nvSpPr>
        <p:spPr>
          <a:xfrm>
            <a:off x="-63558" y="1513284"/>
            <a:ext cx="11796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chemeClr val="accent1"/>
                </a:solidFill>
                <a:latin typeface="Fjalla One"/>
                <a:ea typeface="Fjalla One"/>
                <a:cs typeface="Fjalla One"/>
                <a:sym typeface="Fjalla One"/>
              </a:rPr>
              <a:t>01</a:t>
            </a:r>
            <a:endParaRPr sz="7200" dirty="0">
              <a:solidFill>
                <a:schemeClr val="accent1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2234" name="Google Shape;2234;p41"/>
          <p:cNvSpPr txBox="1"/>
          <p:nvPr/>
        </p:nvSpPr>
        <p:spPr>
          <a:xfrm>
            <a:off x="21137" y="3046828"/>
            <a:ext cx="1179600" cy="107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chemeClr val="accent1"/>
                </a:solidFill>
                <a:latin typeface="Fjalla One"/>
                <a:ea typeface="Fjalla One"/>
                <a:cs typeface="Fjalla One"/>
                <a:sym typeface="Fjalla One"/>
              </a:rPr>
              <a:t>03</a:t>
            </a:r>
            <a:endParaRPr sz="7200" dirty="0">
              <a:solidFill>
                <a:schemeClr val="accent1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2235" name="Google Shape;2235;p41"/>
          <p:cNvSpPr txBox="1"/>
          <p:nvPr/>
        </p:nvSpPr>
        <p:spPr>
          <a:xfrm>
            <a:off x="4788374" y="3246875"/>
            <a:ext cx="1179600" cy="107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chemeClr val="accent1"/>
                </a:solidFill>
                <a:latin typeface="Fjalla One"/>
                <a:ea typeface="Fjalla One"/>
                <a:cs typeface="Fjalla One"/>
                <a:sym typeface="Fjalla One"/>
              </a:rPr>
              <a:t>04</a:t>
            </a:r>
            <a:endParaRPr sz="7200" dirty="0">
              <a:solidFill>
                <a:schemeClr val="accent1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2236" name="Google Shape;2236;p41"/>
          <p:cNvSpPr txBox="1"/>
          <p:nvPr/>
        </p:nvSpPr>
        <p:spPr>
          <a:xfrm>
            <a:off x="4268116" y="1700784"/>
            <a:ext cx="11796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chemeClr val="accent1"/>
                </a:solidFill>
                <a:latin typeface="Fjalla One"/>
                <a:ea typeface="Fjalla One"/>
                <a:cs typeface="Fjalla One"/>
                <a:sym typeface="Fjalla One"/>
              </a:rPr>
              <a:t>02</a:t>
            </a:r>
            <a:endParaRPr sz="7200" dirty="0">
              <a:solidFill>
                <a:schemeClr val="accent1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8" name="Google Shape;2308;p43"/>
          <p:cNvSpPr txBox="1">
            <a:spLocks noGrp="1"/>
          </p:cNvSpPr>
          <p:nvPr>
            <p:ph type="title"/>
          </p:nvPr>
        </p:nvSpPr>
        <p:spPr>
          <a:xfrm>
            <a:off x="1823475" y="338328"/>
            <a:ext cx="549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Proto-Persona</a:t>
            </a:r>
            <a:endParaRPr dirty="0"/>
          </a:p>
        </p:txBody>
      </p:sp>
      <p:pic>
        <p:nvPicPr>
          <p:cNvPr id="3" name="Imagem 2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BF73707C-DE12-4D11-B57C-2F27A6EB12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0538" y="822893"/>
            <a:ext cx="6922923" cy="3894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4566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83" name="Google Shape;2183;p40"/>
          <p:cNvGrpSpPr/>
          <p:nvPr/>
        </p:nvGrpSpPr>
        <p:grpSpPr>
          <a:xfrm>
            <a:off x="1896143" y="3298905"/>
            <a:ext cx="175013" cy="27000"/>
            <a:chOff x="5662375" y="212375"/>
            <a:chExt cx="175013" cy="27000"/>
          </a:xfrm>
        </p:grpSpPr>
        <p:sp>
          <p:nvSpPr>
            <p:cNvPr id="2184" name="Google Shape;2184;p4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85" name="Google Shape;2185;p4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86" name="Google Shape;2186;p4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187" name="Google Shape;2187;p40"/>
          <p:cNvGrpSpPr/>
          <p:nvPr/>
        </p:nvGrpSpPr>
        <p:grpSpPr>
          <a:xfrm>
            <a:off x="4561613" y="3298917"/>
            <a:ext cx="175013" cy="27000"/>
            <a:chOff x="5662375" y="212375"/>
            <a:chExt cx="175013" cy="27000"/>
          </a:xfrm>
        </p:grpSpPr>
        <p:sp>
          <p:nvSpPr>
            <p:cNvPr id="2188" name="Google Shape;2188;p4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89" name="Google Shape;2189;p4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90" name="Google Shape;2190;p4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191" name="Google Shape;2191;p40"/>
          <p:cNvGrpSpPr/>
          <p:nvPr/>
        </p:nvGrpSpPr>
        <p:grpSpPr>
          <a:xfrm>
            <a:off x="7227083" y="3298905"/>
            <a:ext cx="175013" cy="27000"/>
            <a:chOff x="5662375" y="212375"/>
            <a:chExt cx="175013" cy="27000"/>
          </a:xfrm>
        </p:grpSpPr>
        <p:sp>
          <p:nvSpPr>
            <p:cNvPr id="2192" name="Google Shape;2192;p4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93" name="Google Shape;2193;p4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94" name="Google Shape;2194;p4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196" name="Google Shape;2196;p40"/>
          <p:cNvSpPr txBox="1">
            <a:spLocks noGrp="1"/>
          </p:cNvSpPr>
          <p:nvPr>
            <p:ph type="subTitle" idx="1"/>
          </p:nvPr>
        </p:nvSpPr>
        <p:spPr>
          <a:xfrm>
            <a:off x="3771295" y="2482506"/>
            <a:ext cx="1764900" cy="3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Sistemas de Alertas</a:t>
            </a:r>
            <a:endParaRPr dirty="0"/>
          </a:p>
        </p:txBody>
      </p:sp>
      <p:sp>
        <p:nvSpPr>
          <p:cNvPr id="2197" name="Google Shape;2197;p40"/>
          <p:cNvSpPr txBox="1">
            <a:spLocks noGrp="1"/>
          </p:cNvSpPr>
          <p:nvPr>
            <p:ph type="subTitle" idx="2"/>
          </p:nvPr>
        </p:nvSpPr>
        <p:spPr>
          <a:xfrm>
            <a:off x="1101247" y="2482506"/>
            <a:ext cx="1764900" cy="3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Agendamento Automático</a:t>
            </a:r>
            <a:endParaRPr dirty="0"/>
          </a:p>
        </p:txBody>
      </p:sp>
      <p:sp>
        <p:nvSpPr>
          <p:cNvPr id="2198" name="Google Shape;2198;p40"/>
          <p:cNvSpPr txBox="1">
            <a:spLocks noGrp="1"/>
          </p:cNvSpPr>
          <p:nvPr>
            <p:ph type="subTitle" idx="3"/>
          </p:nvPr>
        </p:nvSpPr>
        <p:spPr>
          <a:xfrm>
            <a:off x="6432199" y="2482506"/>
            <a:ext cx="1764900" cy="3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Relatorios das Máquinas</a:t>
            </a:r>
            <a:endParaRPr dirty="0"/>
          </a:p>
        </p:txBody>
      </p:sp>
      <p:grpSp>
        <p:nvGrpSpPr>
          <p:cNvPr id="2202" name="Google Shape;2202;p40"/>
          <p:cNvGrpSpPr/>
          <p:nvPr/>
        </p:nvGrpSpPr>
        <p:grpSpPr>
          <a:xfrm>
            <a:off x="1773218" y="1976839"/>
            <a:ext cx="420796" cy="370732"/>
            <a:chOff x="-3137650" y="2067900"/>
            <a:chExt cx="291450" cy="256775"/>
          </a:xfrm>
        </p:grpSpPr>
        <p:sp>
          <p:nvSpPr>
            <p:cNvPr id="2203" name="Google Shape;2203;p40"/>
            <p:cNvSpPr/>
            <p:nvPr/>
          </p:nvSpPr>
          <p:spPr>
            <a:xfrm>
              <a:off x="-3137650" y="2067900"/>
              <a:ext cx="291450" cy="187475"/>
            </a:xfrm>
            <a:custGeom>
              <a:avLst/>
              <a:gdLst/>
              <a:ahLst/>
              <a:cxnLst/>
              <a:rect l="l" t="t" r="r" b="b"/>
              <a:pathLst>
                <a:path w="11658" h="7499" extrusionOk="0">
                  <a:moveTo>
                    <a:pt x="10618" y="694"/>
                  </a:moveTo>
                  <a:cubicBezTo>
                    <a:pt x="10838" y="694"/>
                    <a:pt x="10964" y="851"/>
                    <a:pt x="10964" y="1040"/>
                  </a:cubicBezTo>
                  <a:lnTo>
                    <a:pt x="10964" y="6522"/>
                  </a:lnTo>
                  <a:cubicBezTo>
                    <a:pt x="10964" y="6711"/>
                    <a:pt x="10838" y="6868"/>
                    <a:pt x="10618" y="6868"/>
                  </a:cubicBezTo>
                  <a:lnTo>
                    <a:pt x="1009" y="6868"/>
                  </a:lnTo>
                  <a:cubicBezTo>
                    <a:pt x="820" y="6868"/>
                    <a:pt x="662" y="6711"/>
                    <a:pt x="662" y="6522"/>
                  </a:cubicBezTo>
                  <a:lnTo>
                    <a:pt x="662" y="1040"/>
                  </a:lnTo>
                  <a:cubicBezTo>
                    <a:pt x="662" y="851"/>
                    <a:pt x="820" y="694"/>
                    <a:pt x="1009" y="694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6490"/>
                  </a:lnTo>
                  <a:cubicBezTo>
                    <a:pt x="1" y="7026"/>
                    <a:pt x="473" y="7499"/>
                    <a:pt x="1009" y="7499"/>
                  </a:cubicBezTo>
                  <a:lnTo>
                    <a:pt x="10618" y="7499"/>
                  </a:lnTo>
                  <a:cubicBezTo>
                    <a:pt x="11185" y="7499"/>
                    <a:pt x="11658" y="7026"/>
                    <a:pt x="11658" y="6490"/>
                  </a:cubicBezTo>
                  <a:lnTo>
                    <a:pt x="11658" y="1009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94949"/>
                </a:solidFill>
              </a:endParaRPr>
            </a:p>
          </p:txBody>
        </p:sp>
        <p:sp>
          <p:nvSpPr>
            <p:cNvPr id="2204" name="Google Shape;2204;p40"/>
            <p:cNvSpPr/>
            <p:nvPr/>
          </p:nvSpPr>
          <p:spPr>
            <a:xfrm>
              <a:off x="-3137650" y="2273475"/>
              <a:ext cx="291450" cy="51200"/>
            </a:xfrm>
            <a:custGeom>
              <a:avLst/>
              <a:gdLst/>
              <a:ahLst/>
              <a:cxnLst/>
              <a:rect l="l" t="t" r="r" b="b"/>
              <a:pathLst>
                <a:path w="11658" h="2048" extrusionOk="0">
                  <a:moveTo>
                    <a:pt x="10618" y="662"/>
                  </a:moveTo>
                  <a:cubicBezTo>
                    <a:pt x="10838" y="662"/>
                    <a:pt x="10964" y="819"/>
                    <a:pt x="10964" y="1008"/>
                  </a:cubicBezTo>
                  <a:cubicBezTo>
                    <a:pt x="10964" y="1197"/>
                    <a:pt x="10838" y="1355"/>
                    <a:pt x="10618" y="1355"/>
                  </a:cubicBezTo>
                  <a:lnTo>
                    <a:pt x="6050" y="1355"/>
                  </a:lnTo>
                  <a:cubicBezTo>
                    <a:pt x="6113" y="1260"/>
                    <a:pt x="6113" y="1134"/>
                    <a:pt x="6113" y="1008"/>
                  </a:cubicBezTo>
                  <a:cubicBezTo>
                    <a:pt x="6113" y="882"/>
                    <a:pt x="6050" y="788"/>
                    <a:pt x="6050" y="662"/>
                  </a:cubicBezTo>
                  <a:close/>
                  <a:moveTo>
                    <a:pt x="5105" y="662"/>
                  </a:moveTo>
                  <a:cubicBezTo>
                    <a:pt x="5294" y="662"/>
                    <a:pt x="5451" y="819"/>
                    <a:pt x="5451" y="1008"/>
                  </a:cubicBezTo>
                  <a:cubicBezTo>
                    <a:pt x="5451" y="1229"/>
                    <a:pt x="5294" y="1386"/>
                    <a:pt x="5105" y="1386"/>
                  </a:cubicBezTo>
                  <a:lnTo>
                    <a:pt x="1009" y="1386"/>
                  </a:lnTo>
                  <a:cubicBezTo>
                    <a:pt x="820" y="1355"/>
                    <a:pt x="662" y="1229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cubicBezTo>
                    <a:pt x="1" y="1575"/>
                    <a:pt x="473" y="2048"/>
                    <a:pt x="1009" y="2048"/>
                  </a:cubicBezTo>
                  <a:lnTo>
                    <a:pt x="10618" y="2048"/>
                  </a:lnTo>
                  <a:cubicBezTo>
                    <a:pt x="11185" y="2048"/>
                    <a:pt x="11658" y="1575"/>
                    <a:pt x="11658" y="1008"/>
                  </a:cubicBez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94949"/>
                </a:solidFill>
              </a:endParaRPr>
            </a:p>
          </p:txBody>
        </p:sp>
        <p:sp>
          <p:nvSpPr>
            <p:cNvPr id="2205" name="Google Shape;2205;p40"/>
            <p:cNvSpPr/>
            <p:nvPr/>
          </p:nvSpPr>
          <p:spPr>
            <a:xfrm>
              <a:off x="-3035250" y="2103000"/>
              <a:ext cx="104000" cy="118500"/>
            </a:xfrm>
            <a:custGeom>
              <a:avLst/>
              <a:gdLst/>
              <a:ahLst/>
              <a:cxnLst/>
              <a:rect l="l" t="t" r="r" b="b"/>
              <a:pathLst>
                <a:path w="4160" h="4740" extrusionOk="0">
                  <a:moveTo>
                    <a:pt x="662" y="896"/>
                  </a:moveTo>
                  <a:lnTo>
                    <a:pt x="3056" y="2346"/>
                  </a:lnTo>
                  <a:lnTo>
                    <a:pt x="662" y="3826"/>
                  </a:lnTo>
                  <a:lnTo>
                    <a:pt x="662" y="896"/>
                  </a:lnTo>
                  <a:close/>
                  <a:moveTo>
                    <a:pt x="322" y="1"/>
                  </a:moveTo>
                  <a:cubicBezTo>
                    <a:pt x="144" y="1"/>
                    <a:pt x="0" y="131"/>
                    <a:pt x="0" y="298"/>
                  </a:cubicBezTo>
                  <a:lnTo>
                    <a:pt x="0" y="4425"/>
                  </a:lnTo>
                  <a:cubicBezTo>
                    <a:pt x="0" y="4607"/>
                    <a:pt x="132" y="4740"/>
                    <a:pt x="301" y="4740"/>
                  </a:cubicBezTo>
                  <a:cubicBezTo>
                    <a:pt x="365" y="4740"/>
                    <a:pt x="435" y="4720"/>
                    <a:pt x="504" y="4677"/>
                  </a:cubicBezTo>
                  <a:lnTo>
                    <a:pt x="3939" y="2629"/>
                  </a:lnTo>
                  <a:cubicBezTo>
                    <a:pt x="4159" y="2535"/>
                    <a:pt x="4159" y="2219"/>
                    <a:pt x="3939" y="2093"/>
                  </a:cubicBezTo>
                  <a:lnTo>
                    <a:pt x="504" y="46"/>
                  </a:lnTo>
                  <a:cubicBezTo>
                    <a:pt x="443" y="15"/>
                    <a:pt x="381" y="1"/>
                    <a:pt x="3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94949"/>
                </a:solidFill>
              </a:endParaRPr>
            </a:p>
          </p:txBody>
        </p:sp>
      </p:grpSp>
      <p:grpSp>
        <p:nvGrpSpPr>
          <p:cNvPr id="2206" name="Google Shape;2206;p40"/>
          <p:cNvGrpSpPr/>
          <p:nvPr/>
        </p:nvGrpSpPr>
        <p:grpSpPr>
          <a:xfrm>
            <a:off x="4438721" y="1976850"/>
            <a:ext cx="420796" cy="421770"/>
            <a:chOff x="-3137650" y="2408950"/>
            <a:chExt cx="291450" cy="292125"/>
          </a:xfrm>
        </p:grpSpPr>
        <p:sp>
          <p:nvSpPr>
            <p:cNvPr id="2207" name="Google Shape;2207;p40"/>
            <p:cNvSpPr/>
            <p:nvPr/>
          </p:nvSpPr>
          <p:spPr>
            <a:xfrm>
              <a:off x="-3137650" y="2408950"/>
              <a:ext cx="291450" cy="292125"/>
            </a:xfrm>
            <a:custGeom>
              <a:avLst/>
              <a:gdLst/>
              <a:ahLst/>
              <a:cxnLst/>
              <a:rect l="l" t="t" r="r" b="b"/>
              <a:pathLst>
                <a:path w="11658" h="11685" extrusionOk="0">
                  <a:moveTo>
                    <a:pt x="10618" y="662"/>
                  </a:moveTo>
                  <a:cubicBezTo>
                    <a:pt x="10807" y="662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62"/>
                    <a:pt x="1009" y="662"/>
                  </a:cubicBezTo>
                  <a:close/>
                  <a:moveTo>
                    <a:pt x="10964" y="3403"/>
                  </a:moveTo>
                  <a:lnTo>
                    <a:pt x="10964" y="8601"/>
                  </a:lnTo>
                  <a:cubicBezTo>
                    <a:pt x="10964" y="8790"/>
                    <a:pt x="10838" y="8947"/>
                    <a:pt x="10618" y="8947"/>
                  </a:cubicBezTo>
                  <a:lnTo>
                    <a:pt x="10145" y="8947"/>
                  </a:lnTo>
                  <a:cubicBezTo>
                    <a:pt x="10208" y="8727"/>
                    <a:pt x="10240" y="8443"/>
                    <a:pt x="10240" y="8160"/>
                  </a:cubicBezTo>
                  <a:lnTo>
                    <a:pt x="10240" y="5860"/>
                  </a:lnTo>
                  <a:cubicBezTo>
                    <a:pt x="10240" y="5673"/>
                    <a:pt x="10058" y="5531"/>
                    <a:pt x="9868" y="5531"/>
                  </a:cubicBezTo>
                  <a:cubicBezTo>
                    <a:pt x="9835" y="5531"/>
                    <a:pt x="9801" y="5535"/>
                    <a:pt x="9767" y="5545"/>
                  </a:cubicBezTo>
                  <a:cubicBezTo>
                    <a:pt x="9545" y="5641"/>
                    <a:pt x="9341" y="5691"/>
                    <a:pt x="9142" y="5691"/>
                  </a:cubicBezTo>
                  <a:cubicBezTo>
                    <a:pt x="8693" y="5691"/>
                    <a:pt x="8275" y="5439"/>
                    <a:pt x="7751" y="4915"/>
                  </a:cubicBezTo>
                  <a:cubicBezTo>
                    <a:pt x="7688" y="4868"/>
                    <a:pt x="7601" y="4844"/>
                    <a:pt x="7515" y="4844"/>
                  </a:cubicBezTo>
                  <a:cubicBezTo>
                    <a:pt x="7428" y="4844"/>
                    <a:pt x="7341" y="4868"/>
                    <a:pt x="7278" y="4915"/>
                  </a:cubicBezTo>
                  <a:cubicBezTo>
                    <a:pt x="6753" y="5440"/>
                    <a:pt x="6334" y="5677"/>
                    <a:pt x="5884" y="5677"/>
                  </a:cubicBezTo>
                  <a:cubicBezTo>
                    <a:pt x="5686" y="5677"/>
                    <a:pt x="5483" y="5631"/>
                    <a:pt x="5262" y="5545"/>
                  </a:cubicBezTo>
                  <a:cubicBezTo>
                    <a:pt x="5229" y="5535"/>
                    <a:pt x="5195" y="5531"/>
                    <a:pt x="5161" y="5531"/>
                  </a:cubicBezTo>
                  <a:cubicBezTo>
                    <a:pt x="4971" y="5531"/>
                    <a:pt x="4789" y="5673"/>
                    <a:pt x="4789" y="5860"/>
                  </a:cubicBezTo>
                  <a:lnTo>
                    <a:pt x="4789" y="8160"/>
                  </a:lnTo>
                  <a:cubicBezTo>
                    <a:pt x="4789" y="8443"/>
                    <a:pt x="4821" y="8664"/>
                    <a:pt x="4884" y="8947"/>
                  </a:cubicBezTo>
                  <a:lnTo>
                    <a:pt x="1009" y="8947"/>
                  </a:lnTo>
                  <a:cubicBezTo>
                    <a:pt x="820" y="8947"/>
                    <a:pt x="662" y="8790"/>
                    <a:pt x="662" y="8601"/>
                  </a:cubicBezTo>
                  <a:lnTo>
                    <a:pt x="662" y="3403"/>
                  </a:lnTo>
                  <a:close/>
                  <a:moveTo>
                    <a:pt x="7152" y="5923"/>
                  </a:moveTo>
                  <a:lnTo>
                    <a:pt x="7152" y="10838"/>
                  </a:lnTo>
                  <a:cubicBezTo>
                    <a:pt x="6144" y="10365"/>
                    <a:pt x="5451" y="9357"/>
                    <a:pt x="5451" y="8160"/>
                  </a:cubicBezTo>
                  <a:lnTo>
                    <a:pt x="5451" y="6301"/>
                  </a:lnTo>
                  <a:cubicBezTo>
                    <a:pt x="5604" y="6330"/>
                    <a:pt x="5750" y="6344"/>
                    <a:pt x="5891" y="6344"/>
                  </a:cubicBezTo>
                  <a:cubicBezTo>
                    <a:pt x="6359" y="6344"/>
                    <a:pt x="6765" y="6189"/>
                    <a:pt x="7152" y="5923"/>
                  </a:cubicBezTo>
                  <a:close/>
                  <a:moveTo>
                    <a:pt x="7877" y="5923"/>
                  </a:moveTo>
                  <a:cubicBezTo>
                    <a:pt x="8242" y="6166"/>
                    <a:pt x="8644" y="6353"/>
                    <a:pt x="9128" y="6353"/>
                  </a:cubicBezTo>
                  <a:cubicBezTo>
                    <a:pt x="9271" y="6353"/>
                    <a:pt x="9420" y="6337"/>
                    <a:pt x="9578" y="6301"/>
                  </a:cubicBezTo>
                  <a:lnTo>
                    <a:pt x="9578" y="8160"/>
                  </a:lnTo>
                  <a:cubicBezTo>
                    <a:pt x="9547" y="9357"/>
                    <a:pt x="8885" y="10365"/>
                    <a:pt x="7877" y="10838"/>
                  </a:cubicBezTo>
                  <a:lnTo>
                    <a:pt x="7877" y="592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601"/>
                  </a:lnTo>
                  <a:cubicBezTo>
                    <a:pt x="1" y="9136"/>
                    <a:pt x="473" y="9609"/>
                    <a:pt x="1009" y="9609"/>
                  </a:cubicBezTo>
                  <a:lnTo>
                    <a:pt x="5073" y="9609"/>
                  </a:lnTo>
                  <a:cubicBezTo>
                    <a:pt x="5199" y="9893"/>
                    <a:pt x="5357" y="10145"/>
                    <a:pt x="5514" y="10365"/>
                  </a:cubicBezTo>
                  <a:cubicBezTo>
                    <a:pt x="5987" y="10995"/>
                    <a:pt x="6617" y="11436"/>
                    <a:pt x="7404" y="11657"/>
                  </a:cubicBezTo>
                  <a:cubicBezTo>
                    <a:pt x="7446" y="11657"/>
                    <a:pt x="7488" y="11685"/>
                    <a:pt x="7530" y="11685"/>
                  </a:cubicBezTo>
                  <a:cubicBezTo>
                    <a:pt x="7551" y="11685"/>
                    <a:pt x="7572" y="11678"/>
                    <a:pt x="7593" y="11657"/>
                  </a:cubicBezTo>
                  <a:cubicBezTo>
                    <a:pt x="8350" y="11436"/>
                    <a:pt x="9011" y="10995"/>
                    <a:pt x="9484" y="10365"/>
                  </a:cubicBezTo>
                  <a:cubicBezTo>
                    <a:pt x="9641" y="10145"/>
                    <a:pt x="9799" y="9893"/>
                    <a:pt x="9925" y="9609"/>
                  </a:cubicBezTo>
                  <a:lnTo>
                    <a:pt x="10618" y="9609"/>
                  </a:lnTo>
                  <a:cubicBezTo>
                    <a:pt x="11185" y="9609"/>
                    <a:pt x="11658" y="9136"/>
                    <a:pt x="11658" y="8601"/>
                  </a:cubicBezTo>
                  <a:lnTo>
                    <a:pt x="11658" y="1040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94949"/>
                </a:solidFill>
              </a:endParaRPr>
            </a:p>
          </p:txBody>
        </p:sp>
        <p:sp>
          <p:nvSpPr>
            <p:cNvPr id="2208" name="Google Shape;2208;p40"/>
            <p:cNvSpPr/>
            <p:nvPr/>
          </p:nvSpPr>
          <p:spPr>
            <a:xfrm>
              <a:off x="-3104575" y="24428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94949"/>
                </a:solidFill>
              </a:endParaRPr>
            </a:p>
          </p:txBody>
        </p:sp>
        <p:sp>
          <p:nvSpPr>
            <p:cNvPr id="2209" name="Google Shape;2209;p40"/>
            <p:cNvSpPr/>
            <p:nvPr/>
          </p:nvSpPr>
          <p:spPr>
            <a:xfrm>
              <a:off x="-3069900" y="24428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94949"/>
                </a:solidFill>
              </a:endParaRPr>
            </a:p>
          </p:txBody>
        </p:sp>
        <p:sp>
          <p:nvSpPr>
            <p:cNvPr id="2210" name="Google Shape;2210;p40"/>
            <p:cNvSpPr/>
            <p:nvPr/>
          </p:nvSpPr>
          <p:spPr>
            <a:xfrm>
              <a:off x="-3035250" y="24428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94949"/>
                </a:solidFill>
              </a:endParaRPr>
            </a:p>
          </p:txBody>
        </p:sp>
        <p:sp>
          <p:nvSpPr>
            <p:cNvPr id="2211" name="Google Shape;2211;p40"/>
            <p:cNvSpPr/>
            <p:nvPr/>
          </p:nvSpPr>
          <p:spPr>
            <a:xfrm>
              <a:off x="-3002175" y="2442800"/>
              <a:ext cx="120525" cy="17350"/>
            </a:xfrm>
            <a:custGeom>
              <a:avLst/>
              <a:gdLst/>
              <a:ahLst/>
              <a:cxnLst/>
              <a:rect l="l" t="t" r="r" b="b"/>
              <a:pathLst>
                <a:path w="4821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90" y="694"/>
                    <a:pt x="347" y="694"/>
                  </a:cubicBezTo>
                  <a:lnTo>
                    <a:pt x="4443" y="694"/>
                  </a:lnTo>
                  <a:cubicBezTo>
                    <a:pt x="4663" y="694"/>
                    <a:pt x="4821" y="536"/>
                    <a:pt x="4821" y="347"/>
                  </a:cubicBezTo>
                  <a:cubicBezTo>
                    <a:pt x="4821" y="158"/>
                    <a:pt x="4663" y="1"/>
                    <a:pt x="444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94949"/>
                </a:solidFill>
              </a:endParaRPr>
            </a:p>
          </p:txBody>
        </p:sp>
      </p:grpSp>
      <p:grpSp>
        <p:nvGrpSpPr>
          <p:cNvPr id="2212" name="Google Shape;2212;p40"/>
          <p:cNvGrpSpPr/>
          <p:nvPr/>
        </p:nvGrpSpPr>
        <p:grpSpPr>
          <a:xfrm>
            <a:off x="7104221" y="1977861"/>
            <a:ext cx="421914" cy="420759"/>
            <a:chOff x="-2571737" y="2403625"/>
            <a:chExt cx="292225" cy="291425"/>
          </a:xfrm>
        </p:grpSpPr>
        <p:sp>
          <p:nvSpPr>
            <p:cNvPr id="2213" name="Google Shape;2213;p40"/>
            <p:cNvSpPr/>
            <p:nvPr/>
          </p:nvSpPr>
          <p:spPr>
            <a:xfrm>
              <a:off x="-2571737" y="2403625"/>
              <a:ext cx="292225" cy="291425"/>
            </a:xfrm>
            <a:custGeom>
              <a:avLst/>
              <a:gdLst/>
              <a:ahLst/>
              <a:cxnLst/>
              <a:rect l="l" t="t" r="r" b="b"/>
              <a:pathLst>
                <a:path w="11689" h="11657" extrusionOk="0">
                  <a:moveTo>
                    <a:pt x="9547" y="725"/>
                  </a:moveTo>
                  <a:cubicBezTo>
                    <a:pt x="9704" y="725"/>
                    <a:pt x="9830" y="788"/>
                    <a:pt x="9893" y="914"/>
                  </a:cubicBezTo>
                  <a:lnTo>
                    <a:pt x="10681" y="2772"/>
                  </a:lnTo>
                  <a:lnTo>
                    <a:pt x="1135" y="2772"/>
                  </a:lnTo>
                  <a:lnTo>
                    <a:pt x="1891" y="914"/>
                  </a:lnTo>
                  <a:cubicBezTo>
                    <a:pt x="1922" y="788"/>
                    <a:pt x="2080" y="725"/>
                    <a:pt x="2206" y="725"/>
                  </a:cubicBezTo>
                  <a:close/>
                  <a:moveTo>
                    <a:pt x="10649" y="3403"/>
                  </a:moveTo>
                  <a:cubicBezTo>
                    <a:pt x="10870" y="3403"/>
                    <a:pt x="11027" y="3560"/>
                    <a:pt x="11027" y="3749"/>
                  </a:cubicBezTo>
                  <a:lnTo>
                    <a:pt x="11027" y="5167"/>
                  </a:lnTo>
                  <a:cubicBezTo>
                    <a:pt x="11027" y="5356"/>
                    <a:pt x="10870" y="5513"/>
                    <a:pt x="10649" y="5513"/>
                  </a:cubicBezTo>
                  <a:lnTo>
                    <a:pt x="1040" y="5513"/>
                  </a:lnTo>
                  <a:cubicBezTo>
                    <a:pt x="851" y="5513"/>
                    <a:pt x="694" y="5356"/>
                    <a:pt x="694" y="5167"/>
                  </a:cubicBezTo>
                  <a:lnTo>
                    <a:pt x="694" y="3749"/>
                  </a:lnTo>
                  <a:cubicBezTo>
                    <a:pt x="694" y="3560"/>
                    <a:pt x="851" y="3403"/>
                    <a:pt x="1040" y="3403"/>
                  </a:cubicBezTo>
                  <a:close/>
                  <a:moveTo>
                    <a:pt x="10681" y="6206"/>
                  </a:moveTo>
                  <a:cubicBezTo>
                    <a:pt x="10870" y="6238"/>
                    <a:pt x="11027" y="6364"/>
                    <a:pt x="11027" y="6553"/>
                  </a:cubicBezTo>
                  <a:lnTo>
                    <a:pt x="11027" y="7939"/>
                  </a:lnTo>
                  <a:cubicBezTo>
                    <a:pt x="11027" y="8128"/>
                    <a:pt x="10870" y="8286"/>
                    <a:pt x="10681" y="8286"/>
                  </a:cubicBezTo>
                  <a:lnTo>
                    <a:pt x="1072" y="8286"/>
                  </a:lnTo>
                  <a:cubicBezTo>
                    <a:pt x="851" y="8286"/>
                    <a:pt x="694" y="8128"/>
                    <a:pt x="694" y="7939"/>
                  </a:cubicBezTo>
                  <a:lnTo>
                    <a:pt x="694" y="6553"/>
                  </a:lnTo>
                  <a:cubicBezTo>
                    <a:pt x="694" y="6364"/>
                    <a:pt x="851" y="6206"/>
                    <a:pt x="1072" y="6206"/>
                  </a:cubicBezTo>
                  <a:close/>
                  <a:moveTo>
                    <a:pt x="10681" y="8947"/>
                  </a:moveTo>
                  <a:cubicBezTo>
                    <a:pt x="10870" y="8947"/>
                    <a:pt x="11027" y="9105"/>
                    <a:pt x="11027" y="9294"/>
                  </a:cubicBezTo>
                  <a:lnTo>
                    <a:pt x="11027" y="10680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72" y="11027"/>
                  </a:lnTo>
                  <a:cubicBezTo>
                    <a:pt x="851" y="11027"/>
                    <a:pt x="694" y="10869"/>
                    <a:pt x="694" y="10680"/>
                  </a:cubicBezTo>
                  <a:lnTo>
                    <a:pt x="694" y="9294"/>
                  </a:lnTo>
                  <a:cubicBezTo>
                    <a:pt x="694" y="9105"/>
                    <a:pt x="851" y="8947"/>
                    <a:pt x="1072" y="8947"/>
                  </a:cubicBezTo>
                  <a:close/>
                  <a:moveTo>
                    <a:pt x="2174" y="0"/>
                  </a:moveTo>
                  <a:cubicBezTo>
                    <a:pt x="1733" y="0"/>
                    <a:pt x="1387" y="252"/>
                    <a:pt x="1229" y="630"/>
                  </a:cubicBezTo>
                  <a:lnTo>
                    <a:pt x="64" y="3403"/>
                  </a:lnTo>
                  <a:cubicBezTo>
                    <a:pt x="32" y="3529"/>
                    <a:pt x="0" y="3686"/>
                    <a:pt x="0" y="3781"/>
                  </a:cubicBezTo>
                  <a:lnTo>
                    <a:pt x="0" y="5198"/>
                  </a:lnTo>
                  <a:cubicBezTo>
                    <a:pt x="0" y="5482"/>
                    <a:pt x="127" y="5734"/>
                    <a:pt x="284" y="5860"/>
                  </a:cubicBezTo>
                  <a:cubicBezTo>
                    <a:pt x="127" y="6080"/>
                    <a:pt x="0" y="6301"/>
                    <a:pt x="0" y="6553"/>
                  </a:cubicBezTo>
                  <a:lnTo>
                    <a:pt x="0" y="7908"/>
                  </a:lnTo>
                  <a:cubicBezTo>
                    <a:pt x="0" y="8191"/>
                    <a:pt x="127" y="8443"/>
                    <a:pt x="284" y="8601"/>
                  </a:cubicBezTo>
                  <a:cubicBezTo>
                    <a:pt x="127" y="8790"/>
                    <a:pt x="0" y="9010"/>
                    <a:pt x="0" y="9262"/>
                  </a:cubicBezTo>
                  <a:lnTo>
                    <a:pt x="0" y="10649"/>
                  </a:lnTo>
                  <a:cubicBezTo>
                    <a:pt x="0" y="11184"/>
                    <a:pt x="473" y="11657"/>
                    <a:pt x="1009" y="11657"/>
                  </a:cubicBezTo>
                  <a:lnTo>
                    <a:pt x="10618" y="11657"/>
                  </a:lnTo>
                  <a:cubicBezTo>
                    <a:pt x="11185" y="11657"/>
                    <a:pt x="11657" y="11184"/>
                    <a:pt x="11657" y="10649"/>
                  </a:cubicBezTo>
                  <a:lnTo>
                    <a:pt x="11657" y="9262"/>
                  </a:lnTo>
                  <a:cubicBezTo>
                    <a:pt x="11657" y="8979"/>
                    <a:pt x="11531" y="8758"/>
                    <a:pt x="11374" y="8601"/>
                  </a:cubicBezTo>
                  <a:cubicBezTo>
                    <a:pt x="11531" y="8380"/>
                    <a:pt x="11657" y="8160"/>
                    <a:pt x="11657" y="7908"/>
                  </a:cubicBezTo>
                  <a:lnTo>
                    <a:pt x="11657" y="6553"/>
                  </a:lnTo>
                  <a:cubicBezTo>
                    <a:pt x="11657" y="6269"/>
                    <a:pt x="11531" y="6017"/>
                    <a:pt x="11374" y="5860"/>
                  </a:cubicBezTo>
                  <a:cubicBezTo>
                    <a:pt x="11531" y="5671"/>
                    <a:pt x="11657" y="5450"/>
                    <a:pt x="11657" y="5198"/>
                  </a:cubicBezTo>
                  <a:lnTo>
                    <a:pt x="11657" y="3781"/>
                  </a:lnTo>
                  <a:lnTo>
                    <a:pt x="11689" y="3781"/>
                  </a:lnTo>
                  <a:cubicBezTo>
                    <a:pt x="11689" y="3686"/>
                    <a:pt x="11657" y="3529"/>
                    <a:pt x="11594" y="3403"/>
                  </a:cubicBezTo>
                  <a:lnTo>
                    <a:pt x="10460" y="630"/>
                  </a:lnTo>
                  <a:cubicBezTo>
                    <a:pt x="10303" y="252"/>
                    <a:pt x="9925" y="0"/>
                    <a:pt x="95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94949"/>
                </a:solidFill>
              </a:endParaRPr>
            </a:p>
          </p:txBody>
        </p:sp>
        <p:sp>
          <p:nvSpPr>
            <p:cNvPr id="2214" name="Google Shape;2214;p40"/>
            <p:cNvSpPr/>
            <p:nvPr/>
          </p:nvSpPr>
          <p:spPr>
            <a:xfrm>
              <a:off x="-2485967" y="2649150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6585" y="726"/>
                  </a:lnTo>
                  <a:cubicBezTo>
                    <a:pt x="6774" y="726"/>
                    <a:pt x="6931" y="568"/>
                    <a:pt x="6931" y="379"/>
                  </a:cubicBezTo>
                  <a:cubicBezTo>
                    <a:pt x="6931" y="159"/>
                    <a:pt x="6774" y="1"/>
                    <a:pt x="65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94949"/>
                </a:solidFill>
              </a:endParaRPr>
            </a:p>
          </p:txBody>
        </p:sp>
        <p:sp>
          <p:nvSpPr>
            <p:cNvPr id="2215" name="Google Shape;2215;p40"/>
            <p:cNvSpPr/>
            <p:nvPr/>
          </p:nvSpPr>
          <p:spPr>
            <a:xfrm>
              <a:off x="-2485967" y="2511325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6585" y="725"/>
                  </a:lnTo>
                  <a:cubicBezTo>
                    <a:pt x="6774" y="725"/>
                    <a:pt x="6931" y="568"/>
                    <a:pt x="6931" y="379"/>
                  </a:cubicBezTo>
                  <a:cubicBezTo>
                    <a:pt x="6931" y="158"/>
                    <a:pt x="6774" y="1"/>
                    <a:pt x="65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94949"/>
                </a:solidFill>
              </a:endParaRPr>
            </a:p>
          </p:txBody>
        </p:sp>
        <p:sp>
          <p:nvSpPr>
            <p:cNvPr id="2216" name="Google Shape;2216;p40"/>
            <p:cNvSpPr/>
            <p:nvPr/>
          </p:nvSpPr>
          <p:spPr>
            <a:xfrm>
              <a:off x="-2540185" y="2511325"/>
              <a:ext cx="18125" cy="18925"/>
            </a:xfrm>
            <a:custGeom>
              <a:avLst/>
              <a:gdLst/>
              <a:ahLst/>
              <a:cxnLst/>
              <a:rect l="l" t="t" r="r" b="b"/>
              <a:pathLst>
                <a:path w="725" h="757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57"/>
                    <a:pt x="378" y="757"/>
                  </a:cubicBezTo>
                  <a:cubicBezTo>
                    <a:pt x="567" y="757"/>
                    <a:pt x="725" y="568"/>
                    <a:pt x="725" y="379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94949"/>
                </a:solidFill>
              </a:endParaRPr>
            </a:p>
          </p:txBody>
        </p:sp>
        <p:sp>
          <p:nvSpPr>
            <p:cNvPr id="2217" name="Google Shape;2217;p40"/>
            <p:cNvSpPr/>
            <p:nvPr/>
          </p:nvSpPr>
          <p:spPr>
            <a:xfrm>
              <a:off x="-2485579" y="2580625"/>
              <a:ext cx="172525" cy="17350"/>
            </a:xfrm>
            <a:custGeom>
              <a:avLst/>
              <a:gdLst/>
              <a:ahLst/>
              <a:cxnLst/>
              <a:rect l="l" t="t" r="r" b="b"/>
              <a:pathLst>
                <a:path w="690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58" y="693"/>
                    <a:pt x="347" y="693"/>
                  </a:cubicBezTo>
                  <a:lnTo>
                    <a:pt x="6554" y="693"/>
                  </a:lnTo>
                  <a:cubicBezTo>
                    <a:pt x="6774" y="693"/>
                    <a:pt x="6900" y="536"/>
                    <a:pt x="6900" y="347"/>
                  </a:cubicBezTo>
                  <a:cubicBezTo>
                    <a:pt x="6900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94949"/>
                </a:solidFill>
              </a:endParaRPr>
            </a:p>
          </p:txBody>
        </p:sp>
        <p:sp>
          <p:nvSpPr>
            <p:cNvPr id="2218" name="Google Shape;2218;p40"/>
            <p:cNvSpPr/>
            <p:nvPr/>
          </p:nvSpPr>
          <p:spPr>
            <a:xfrm>
              <a:off x="-2540185" y="2580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94949"/>
                </a:solidFill>
              </a:endParaRPr>
            </a:p>
          </p:txBody>
        </p:sp>
        <p:sp>
          <p:nvSpPr>
            <p:cNvPr id="2219" name="Google Shape;2219;p40"/>
            <p:cNvSpPr/>
            <p:nvPr/>
          </p:nvSpPr>
          <p:spPr>
            <a:xfrm>
              <a:off x="-2540185" y="264915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67" y="726"/>
                    <a:pt x="725" y="568"/>
                    <a:pt x="725" y="379"/>
                  </a:cubicBezTo>
                  <a:cubicBezTo>
                    <a:pt x="725" y="159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94949"/>
                </a:solidFill>
              </a:endParaRPr>
            </a:p>
          </p:txBody>
        </p:sp>
      </p:grpSp>
      <p:sp>
        <p:nvSpPr>
          <p:cNvPr id="39" name="Google Shape;2224;p41">
            <a:extLst>
              <a:ext uri="{FF2B5EF4-FFF2-40B4-BE49-F238E27FC236}">
                <a16:creationId xmlns:a16="http://schemas.microsoft.com/office/drawing/2014/main" id="{8F215E8F-F6BD-4A38-99B7-283BF6839B20}"/>
              </a:ext>
            </a:extLst>
          </p:cNvPr>
          <p:cNvSpPr txBox="1">
            <a:spLocks/>
          </p:cNvSpPr>
          <p:nvPr/>
        </p:nvSpPr>
        <p:spPr>
          <a:xfrm>
            <a:off x="1568775" y="442350"/>
            <a:ext cx="6006300" cy="5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r>
              <a:rPr lang="pt-BR" dirty="0"/>
              <a:t>Inovação do Projeto</a:t>
            </a:r>
          </a:p>
        </p:txBody>
      </p:sp>
    </p:spTree>
    <p:extLst>
      <p:ext uri="{BB962C8B-B14F-4D97-AF65-F5344CB8AC3E}">
        <p14:creationId xmlns:p14="http://schemas.microsoft.com/office/powerpoint/2010/main" val="20294910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1" name="Google Shape;2241;p42"/>
          <p:cNvSpPr txBox="1">
            <a:spLocks noGrp="1"/>
          </p:cNvSpPr>
          <p:nvPr>
            <p:ph type="title"/>
          </p:nvPr>
        </p:nvSpPr>
        <p:spPr>
          <a:xfrm>
            <a:off x="1823475" y="338328"/>
            <a:ext cx="549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GitHub</a:t>
            </a:r>
            <a:endParaRPr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A0E728B9-ECE7-4843-952D-43356316A5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0670" y="911027"/>
            <a:ext cx="6136396" cy="2337675"/>
          </a:xfrm>
          <a:prstGeom prst="rect">
            <a:avLst/>
          </a:prstGeom>
          <a:ln w="57150">
            <a:solidFill>
              <a:schemeClr val="accent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B882E2A8-14EC-4BB8-B418-5A75C678EE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6261" y="2571750"/>
            <a:ext cx="5496901" cy="2378515"/>
          </a:xfrm>
          <a:prstGeom prst="rect">
            <a:avLst/>
          </a:prstGeom>
          <a:ln w="57150">
            <a:solidFill>
              <a:schemeClr val="accent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1" name="Google Shape;2241;p42"/>
          <p:cNvSpPr txBox="1">
            <a:spLocks noGrp="1"/>
          </p:cNvSpPr>
          <p:nvPr>
            <p:ph type="title"/>
          </p:nvPr>
        </p:nvSpPr>
        <p:spPr>
          <a:xfrm>
            <a:off x="1823475" y="338328"/>
            <a:ext cx="549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Nosso site</a:t>
            </a:r>
            <a:endParaRPr dirty="0"/>
          </a:p>
        </p:txBody>
      </p:sp>
      <p:grpSp>
        <p:nvGrpSpPr>
          <p:cNvPr id="5" name="Agrupar 4">
            <a:extLst>
              <a:ext uri="{FF2B5EF4-FFF2-40B4-BE49-F238E27FC236}">
                <a16:creationId xmlns:a16="http://schemas.microsoft.com/office/drawing/2014/main" id="{F5DC5843-4101-4813-9990-8EF00B61C059}"/>
              </a:ext>
            </a:extLst>
          </p:cNvPr>
          <p:cNvGrpSpPr/>
          <p:nvPr/>
        </p:nvGrpSpPr>
        <p:grpSpPr>
          <a:xfrm>
            <a:off x="5818568" y="1798225"/>
            <a:ext cx="2390296" cy="2314469"/>
            <a:chOff x="5870776" y="1610175"/>
            <a:chExt cx="2390296" cy="2314469"/>
          </a:xfrm>
        </p:grpSpPr>
        <p:pic>
          <p:nvPicPr>
            <p:cNvPr id="6" name="Imagem 5">
              <a:hlinkClick r:id="rId3" action="ppaction://hlinkfile"/>
              <a:extLst>
                <a:ext uri="{FF2B5EF4-FFF2-40B4-BE49-F238E27FC236}">
                  <a16:creationId xmlns:a16="http://schemas.microsoft.com/office/drawing/2014/main" id="{5F947744-5FCD-4F4B-983F-0FEA55DBB45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80998" y="1610175"/>
              <a:ext cx="1914359" cy="1914359"/>
            </a:xfrm>
            <a:prstGeom prst="rect">
              <a:avLst/>
            </a:prstGeom>
          </p:spPr>
        </p:pic>
        <p:sp>
          <p:nvSpPr>
            <p:cNvPr id="7" name="CaixaDeTexto 6">
              <a:extLst>
                <a:ext uri="{FF2B5EF4-FFF2-40B4-BE49-F238E27FC236}">
                  <a16:creationId xmlns:a16="http://schemas.microsoft.com/office/drawing/2014/main" id="{AC42DEA5-46B5-4058-9AC4-16774D7C4158}"/>
                </a:ext>
              </a:extLst>
            </p:cNvPr>
            <p:cNvSpPr txBox="1"/>
            <p:nvPr/>
          </p:nvSpPr>
          <p:spPr>
            <a:xfrm>
              <a:off x="5870776" y="3524534"/>
              <a:ext cx="2390296" cy="400110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 algn="ctr"/>
              <a:r>
                <a:rPr lang="pt-BR" sz="2000" dirty="0">
                  <a:latin typeface="Bahnschrift" panose="020B0502040204020203" pitchFamily="34" charset="0"/>
                </a:rPr>
                <a:t>Visual Studio Code</a:t>
              </a:r>
            </a:p>
          </p:txBody>
        </p:sp>
      </p:grpSp>
      <p:grpSp>
        <p:nvGrpSpPr>
          <p:cNvPr id="8" name="Agrupar 7">
            <a:extLst>
              <a:ext uri="{FF2B5EF4-FFF2-40B4-BE49-F238E27FC236}">
                <a16:creationId xmlns:a16="http://schemas.microsoft.com/office/drawing/2014/main" id="{44437946-E3B1-43AF-B69E-40D33ABB6AF2}"/>
              </a:ext>
            </a:extLst>
          </p:cNvPr>
          <p:cNvGrpSpPr>
            <a:grpSpLocks noChangeAspect="1"/>
          </p:cNvGrpSpPr>
          <p:nvPr/>
        </p:nvGrpSpPr>
        <p:grpSpPr>
          <a:xfrm>
            <a:off x="749272" y="2181339"/>
            <a:ext cx="2576162" cy="1190099"/>
            <a:chOff x="5415973" y="2016345"/>
            <a:chExt cx="2254369" cy="1041444"/>
          </a:xfrm>
        </p:grpSpPr>
        <p:pic>
          <p:nvPicPr>
            <p:cNvPr id="9" name="Picture 4" descr="Logo&#10;&#10;Description automatically generated">
              <a:hlinkClick r:id="rId5" action="ppaction://hlinkfile"/>
              <a:extLst>
                <a:ext uri="{FF2B5EF4-FFF2-40B4-BE49-F238E27FC236}">
                  <a16:creationId xmlns:a16="http://schemas.microsoft.com/office/drawing/2014/main" id="{CDF69B5A-EAC0-44B2-81BC-86996BDB4F2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415973" y="2161458"/>
              <a:ext cx="1132937" cy="736840"/>
            </a:xfrm>
            <a:prstGeom prst="rect">
              <a:avLst/>
            </a:prstGeom>
          </p:spPr>
        </p:pic>
        <p:pic>
          <p:nvPicPr>
            <p:cNvPr id="10" name="Picture 7" descr="A picture containing text, first-aid kit&#10;&#10;Description automatically generated">
              <a:hlinkClick r:id="rId5" action="ppaction://hlinkfile"/>
              <a:extLst>
                <a:ext uri="{FF2B5EF4-FFF2-40B4-BE49-F238E27FC236}">
                  <a16:creationId xmlns:a16="http://schemas.microsoft.com/office/drawing/2014/main" id="{8DA7FA19-25BC-4A18-AE06-85D0733526C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307368" y="2016345"/>
              <a:ext cx="1362974" cy="1041444"/>
            </a:xfrm>
            <a:prstGeom prst="rect">
              <a:avLst/>
            </a:prstGeom>
          </p:spPr>
        </p:pic>
      </p:grpSp>
      <p:cxnSp>
        <p:nvCxnSpPr>
          <p:cNvPr id="11" name="Conector de Seta Reta 10">
            <a:extLst>
              <a:ext uri="{FF2B5EF4-FFF2-40B4-BE49-F238E27FC236}">
                <a16:creationId xmlns:a16="http://schemas.microsoft.com/office/drawing/2014/main" id="{ED679F73-E28D-4A89-9F34-E56C311F7BB1}"/>
              </a:ext>
            </a:extLst>
          </p:cNvPr>
          <p:cNvCxnSpPr>
            <a:cxnSpLocks/>
            <a:stCxn id="10" idx="3"/>
            <a:endCxn id="6" idx="1"/>
          </p:cNvCxnSpPr>
          <p:nvPr/>
        </p:nvCxnSpPr>
        <p:spPr>
          <a:xfrm flipV="1">
            <a:off x="3325434" y="2755405"/>
            <a:ext cx="2603356" cy="20984"/>
          </a:xfrm>
          <a:prstGeom prst="straightConnector1">
            <a:avLst/>
          </a:prstGeom>
          <a:ln w="76200">
            <a:solidFill>
              <a:srgbClr val="E5701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3019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8" name="Google Shape;2308;p43"/>
          <p:cNvSpPr txBox="1">
            <a:spLocks noGrp="1"/>
          </p:cNvSpPr>
          <p:nvPr>
            <p:ph type="title"/>
          </p:nvPr>
        </p:nvSpPr>
        <p:spPr>
          <a:xfrm>
            <a:off x="1823475" y="338328"/>
            <a:ext cx="549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Diagrama de Banco de Dados</a:t>
            </a:r>
            <a:endParaRPr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9C6F5ABC-F4C5-44E4-AC29-5DC112C61E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1866" y="911028"/>
            <a:ext cx="6780268" cy="3945894"/>
          </a:xfrm>
          <a:prstGeom prst="rect">
            <a:avLst/>
          </a:prstGeom>
          <a:ln w="57150">
            <a:solidFill>
              <a:schemeClr val="accent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26" name="Google Shape;2326;p44"/>
          <p:cNvGrpSpPr/>
          <p:nvPr/>
        </p:nvGrpSpPr>
        <p:grpSpPr>
          <a:xfrm>
            <a:off x="4360149" y="632092"/>
            <a:ext cx="3879489" cy="3879489"/>
            <a:chOff x="4522050" y="622650"/>
            <a:chExt cx="3898200" cy="3898200"/>
          </a:xfrm>
        </p:grpSpPr>
        <p:sp>
          <p:nvSpPr>
            <p:cNvPr id="2327" name="Google Shape;2327;p44"/>
            <p:cNvSpPr/>
            <p:nvPr/>
          </p:nvSpPr>
          <p:spPr>
            <a:xfrm>
              <a:off x="4522050" y="622650"/>
              <a:ext cx="3898200" cy="3898200"/>
            </a:xfrm>
            <a:prstGeom prst="ellipse">
              <a:avLst/>
            </a:prstGeom>
            <a:solidFill>
              <a:schemeClr val="accen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44"/>
            <p:cNvSpPr/>
            <p:nvPr/>
          </p:nvSpPr>
          <p:spPr>
            <a:xfrm>
              <a:off x="4698900" y="799500"/>
              <a:ext cx="3544500" cy="3544500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331" name="Google Shape;2331;p44"/>
          <p:cNvPicPr preferRelativeResize="0"/>
          <p:nvPr/>
        </p:nvPicPr>
        <p:blipFill rotWithShape="1">
          <a:blip r:embed="rId4">
            <a:alphaModFix/>
          </a:blip>
          <a:srcRect l="34985" r="2674"/>
          <a:stretch/>
        </p:blipFill>
        <p:spPr>
          <a:xfrm>
            <a:off x="4718153" y="995200"/>
            <a:ext cx="3144600" cy="3153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5" name="Google Shape;2308;p43">
            <a:extLst>
              <a:ext uri="{FF2B5EF4-FFF2-40B4-BE49-F238E27FC236}">
                <a16:creationId xmlns:a16="http://schemas.microsoft.com/office/drawing/2014/main" id="{5504CD1E-10C0-4BDD-91A2-43FAA3401F0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490068" y="2090010"/>
            <a:ext cx="5759297" cy="4817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dirty="0">
                <a:solidFill>
                  <a:schemeClr val="bg2"/>
                </a:solidFill>
                <a:latin typeface="Fjalla One" panose="02000506040000020004" pitchFamily="2" charset="0"/>
              </a:rPr>
              <a:t>Cliente Linux</a:t>
            </a:r>
            <a:endParaRPr sz="2400" dirty="0">
              <a:solidFill>
                <a:schemeClr val="bg2"/>
              </a:solidFill>
              <a:latin typeface="Fjalla One" panose="02000506040000020004" pitchFamily="2" charset="0"/>
            </a:endParaRPr>
          </a:p>
        </p:txBody>
      </p:sp>
    </p:spTree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6" name="Google Shape;2336;p45"/>
          <p:cNvSpPr txBox="1">
            <a:spLocks noGrp="1"/>
          </p:cNvSpPr>
          <p:nvPr>
            <p:ph type="title"/>
          </p:nvPr>
        </p:nvSpPr>
        <p:spPr>
          <a:xfrm>
            <a:off x="2624328" y="1620753"/>
            <a:ext cx="3904500" cy="19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Azure</a:t>
            </a:r>
            <a:br>
              <a:rPr lang="en" dirty="0"/>
            </a:br>
            <a:r>
              <a:rPr lang="en" sz="2400" dirty="0"/>
              <a:t>Nossa </a:t>
            </a:r>
            <a:r>
              <a:rPr lang="en" sz="2400" u="sng" dirty="0"/>
              <a:t>Cloud</a:t>
            </a:r>
            <a:endParaRPr u="sng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m 18" descr="Uma imagem contendo Logotipo&#10;&#10;Descrição gerada automaticamente">
            <a:extLst>
              <a:ext uri="{FF2B5EF4-FFF2-40B4-BE49-F238E27FC236}">
                <a16:creationId xmlns:a16="http://schemas.microsoft.com/office/drawing/2014/main" id="{8854D827-0310-4787-9FFD-CBD88BA264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4567" y="0"/>
            <a:ext cx="2654865" cy="1327433"/>
          </a:xfrm>
          <a:prstGeom prst="rect">
            <a:avLst/>
          </a:prstGeom>
        </p:spPr>
      </p:pic>
      <p:sp>
        <p:nvSpPr>
          <p:cNvPr id="3" name="Google Shape;2226;p41">
            <a:extLst>
              <a:ext uri="{FF2B5EF4-FFF2-40B4-BE49-F238E27FC236}">
                <a16:creationId xmlns:a16="http://schemas.microsoft.com/office/drawing/2014/main" id="{1327F7FA-03C7-45B3-A081-47FC33ABA99B}"/>
              </a:ext>
            </a:extLst>
          </p:cNvPr>
          <p:cNvSpPr txBox="1">
            <a:spLocks/>
          </p:cNvSpPr>
          <p:nvPr/>
        </p:nvSpPr>
        <p:spPr>
          <a:xfrm>
            <a:off x="1200622" y="1470851"/>
            <a:ext cx="6742754" cy="29590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Por que Magna?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dk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Quem somos?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dk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Quais problemas identificamos?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dk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Qual solução trazemos?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dk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Como ter acesso a essa solução?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2" name="Google Shape;2732;p50"/>
          <p:cNvSpPr txBox="1">
            <a:spLocks noGrp="1"/>
          </p:cNvSpPr>
          <p:nvPr>
            <p:ph type="title"/>
          </p:nvPr>
        </p:nvSpPr>
        <p:spPr>
          <a:xfrm>
            <a:off x="2326872" y="1620115"/>
            <a:ext cx="4999346" cy="190327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800" dirty="0"/>
              <a:t>Duvidas?</a:t>
            </a:r>
            <a:endParaRPr sz="880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2" name="Google Shape;2342;p46"/>
          <p:cNvSpPr txBox="1">
            <a:spLocks noGrp="1"/>
          </p:cNvSpPr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Conclusão</a:t>
            </a:r>
            <a:endParaRPr dirty="0"/>
          </a:p>
        </p:txBody>
      </p:sp>
      <p:sp>
        <p:nvSpPr>
          <p:cNvPr id="278" name="CaixaDeTexto 277">
            <a:extLst>
              <a:ext uri="{FF2B5EF4-FFF2-40B4-BE49-F238E27FC236}">
                <a16:creationId xmlns:a16="http://schemas.microsoft.com/office/drawing/2014/main" id="{208C690E-DDA5-4011-9696-5A4FAFCB99D3}"/>
              </a:ext>
            </a:extLst>
          </p:cNvPr>
          <p:cNvSpPr txBox="1"/>
          <p:nvPr/>
        </p:nvSpPr>
        <p:spPr>
          <a:xfrm>
            <a:off x="1250719" y="1556087"/>
            <a:ext cx="664256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000" b="0" i="0" dirty="0">
                <a:solidFill>
                  <a:schemeClr val="bg2"/>
                </a:solidFill>
                <a:effectLst/>
                <a:latin typeface="Barlow Semi Condensed" panose="00000506000000000000" pitchFamily="2" charset="0"/>
              </a:rPr>
              <a:t>Magna é um projeto que busca ajudar os estabelecimentos que utilizam de totens de autoatendimento, alertando sobre gargalos, estado atual e utilização de componentes.</a:t>
            </a:r>
            <a:endParaRPr lang="pt-BR" sz="2000" dirty="0">
              <a:solidFill>
                <a:schemeClr val="bg2"/>
              </a:solidFill>
              <a:latin typeface="Barlow Semi Condensed" panose="00000506000000000000" pitchFamily="2" charset="0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3605;p63">
            <a:extLst>
              <a:ext uri="{FF2B5EF4-FFF2-40B4-BE49-F238E27FC236}">
                <a16:creationId xmlns:a16="http://schemas.microsoft.com/office/drawing/2014/main" id="{081E4AF1-5992-453A-B3ED-DD1C593E023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05425" y="384048"/>
            <a:ext cx="4937700" cy="107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Obrigado!</a:t>
            </a:r>
            <a:endParaRPr sz="7200" dirty="0"/>
          </a:p>
        </p:txBody>
      </p:sp>
      <p:sp>
        <p:nvSpPr>
          <p:cNvPr id="60" name="Google Shape;3606;p63">
            <a:extLst>
              <a:ext uri="{FF2B5EF4-FFF2-40B4-BE49-F238E27FC236}">
                <a16:creationId xmlns:a16="http://schemas.microsoft.com/office/drawing/2014/main" id="{03BA0B9A-FA74-4938-B502-084930AAFDA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017520" y="1709927"/>
            <a:ext cx="3099900" cy="15711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dirty="0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Caso surja alguma duvida, mande no nosso e-mail:</a:t>
            </a:r>
            <a:endParaRPr dirty="0">
              <a:solidFill>
                <a:schemeClr val="accen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50" dirty="0">
              <a:solidFill>
                <a:srgbClr val="59595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dirty="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magna@sptech.com.br</a:t>
            </a:r>
            <a:endParaRPr dirty="0">
              <a:solidFill>
                <a:schemeClr val="dk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dirty="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+55 (11) 95647-6262 </a:t>
            </a:r>
            <a:endParaRPr dirty="0">
              <a:solidFill>
                <a:schemeClr val="dk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magna-monitoring-system.com.br</a:t>
            </a:r>
            <a:endParaRPr dirty="0">
              <a:solidFill>
                <a:schemeClr val="dk2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grpSp>
        <p:nvGrpSpPr>
          <p:cNvPr id="61" name="Google Shape;3608;p63">
            <a:extLst>
              <a:ext uri="{FF2B5EF4-FFF2-40B4-BE49-F238E27FC236}">
                <a16:creationId xmlns:a16="http://schemas.microsoft.com/office/drawing/2014/main" id="{3FC4DCFF-1B04-4FE5-A94C-E465D1EDDA26}"/>
              </a:ext>
            </a:extLst>
          </p:cNvPr>
          <p:cNvGrpSpPr/>
          <p:nvPr/>
        </p:nvGrpSpPr>
        <p:grpSpPr>
          <a:xfrm>
            <a:off x="3733762" y="3358709"/>
            <a:ext cx="1681025" cy="338359"/>
            <a:chOff x="3733763" y="3183525"/>
            <a:chExt cx="1681025" cy="338359"/>
          </a:xfrm>
        </p:grpSpPr>
        <p:sp>
          <p:nvSpPr>
            <p:cNvPr id="62" name="Google Shape;3609;p63">
              <a:extLst>
                <a:ext uri="{FF2B5EF4-FFF2-40B4-BE49-F238E27FC236}">
                  <a16:creationId xmlns:a16="http://schemas.microsoft.com/office/drawing/2014/main" id="{921EFADE-0B42-408A-83B9-A264DAA78E67}"/>
                </a:ext>
              </a:extLst>
            </p:cNvPr>
            <p:cNvSpPr/>
            <p:nvPr/>
          </p:nvSpPr>
          <p:spPr>
            <a:xfrm>
              <a:off x="3733763" y="3183525"/>
              <a:ext cx="338345" cy="338295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14602" y="3500"/>
                  </a:moveTo>
                  <a:cubicBezTo>
                    <a:pt x="15137" y="3500"/>
                    <a:pt x="15682" y="3563"/>
                    <a:pt x="16247" y="3689"/>
                  </a:cubicBezTo>
                  <a:cubicBezTo>
                    <a:pt x="16179" y="4154"/>
                    <a:pt x="16095" y="4705"/>
                    <a:pt x="16033" y="5120"/>
                  </a:cubicBezTo>
                  <a:cubicBezTo>
                    <a:pt x="15810" y="5075"/>
                    <a:pt x="15484" y="5035"/>
                    <a:pt x="15150" y="5035"/>
                  </a:cubicBezTo>
                  <a:cubicBezTo>
                    <a:pt x="14968" y="5035"/>
                    <a:pt x="14783" y="5047"/>
                    <a:pt x="14611" y="5076"/>
                  </a:cubicBezTo>
                  <a:cubicBezTo>
                    <a:pt x="13536" y="5258"/>
                    <a:pt x="12918" y="5925"/>
                    <a:pt x="12918" y="6907"/>
                  </a:cubicBezTo>
                  <a:lnTo>
                    <a:pt x="12918" y="8819"/>
                  </a:lnTo>
                  <a:cubicBezTo>
                    <a:pt x="12918" y="9143"/>
                    <a:pt x="13180" y="9405"/>
                    <a:pt x="13504" y="9405"/>
                  </a:cubicBezTo>
                  <a:lnTo>
                    <a:pt x="15681" y="9405"/>
                  </a:lnTo>
                  <a:lnTo>
                    <a:pt x="15388" y="10576"/>
                  </a:lnTo>
                  <a:lnTo>
                    <a:pt x="13504" y="10576"/>
                  </a:lnTo>
                  <a:cubicBezTo>
                    <a:pt x="13180" y="10576"/>
                    <a:pt x="12918" y="10838"/>
                    <a:pt x="12918" y="11161"/>
                  </a:cubicBezTo>
                  <a:lnTo>
                    <a:pt x="12918" y="18811"/>
                  </a:lnTo>
                  <a:lnTo>
                    <a:pt x="11162" y="18811"/>
                  </a:lnTo>
                  <a:lnTo>
                    <a:pt x="11162" y="11161"/>
                  </a:lnTo>
                  <a:cubicBezTo>
                    <a:pt x="11162" y="10838"/>
                    <a:pt x="10900" y="10576"/>
                    <a:pt x="10576" y="10576"/>
                  </a:cubicBezTo>
                  <a:lnTo>
                    <a:pt x="9407" y="10576"/>
                  </a:lnTo>
                  <a:lnTo>
                    <a:pt x="9407" y="9405"/>
                  </a:lnTo>
                  <a:lnTo>
                    <a:pt x="10576" y="9405"/>
                  </a:lnTo>
                  <a:cubicBezTo>
                    <a:pt x="10900" y="9405"/>
                    <a:pt x="11162" y="9143"/>
                    <a:pt x="11162" y="8821"/>
                  </a:cubicBezTo>
                  <a:cubicBezTo>
                    <a:pt x="11162" y="7215"/>
                    <a:pt x="11162" y="6481"/>
                    <a:pt x="11162" y="6143"/>
                  </a:cubicBezTo>
                  <a:cubicBezTo>
                    <a:pt x="11162" y="5520"/>
                    <a:pt x="11163" y="4843"/>
                    <a:pt x="11770" y="4324"/>
                  </a:cubicBezTo>
                  <a:cubicBezTo>
                    <a:pt x="12234" y="3928"/>
                    <a:pt x="12823" y="3687"/>
                    <a:pt x="13628" y="3571"/>
                  </a:cubicBezTo>
                  <a:cubicBezTo>
                    <a:pt x="13950" y="3524"/>
                    <a:pt x="14274" y="3500"/>
                    <a:pt x="14602" y="3500"/>
                  </a:cubicBezTo>
                  <a:close/>
                  <a:moveTo>
                    <a:pt x="17017" y="1170"/>
                  </a:moveTo>
                  <a:cubicBezTo>
                    <a:pt x="17990" y="1170"/>
                    <a:pt x="18811" y="1975"/>
                    <a:pt x="18811" y="2927"/>
                  </a:cubicBezTo>
                  <a:lnTo>
                    <a:pt x="18811" y="17056"/>
                  </a:lnTo>
                  <a:cubicBezTo>
                    <a:pt x="18811" y="18023"/>
                    <a:pt x="18024" y="18811"/>
                    <a:pt x="17056" y="18811"/>
                  </a:cubicBezTo>
                  <a:lnTo>
                    <a:pt x="14089" y="18811"/>
                  </a:lnTo>
                  <a:lnTo>
                    <a:pt x="14089" y="11747"/>
                  </a:lnTo>
                  <a:lnTo>
                    <a:pt x="15846" y="11747"/>
                  </a:lnTo>
                  <a:cubicBezTo>
                    <a:pt x="16115" y="11747"/>
                    <a:pt x="16348" y="11565"/>
                    <a:pt x="16414" y="11305"/>
                  </a:cubicBezTo>
                  <a:lnTo>
                    <a:pt x="16999" y="8963"/>
                  </a:lnTo>
                  <a:cubicBezTo>
                    <a:pt x="17042" y="8787"/>
                    <a:pt x="17003" y="8602"/>
                    <a:pt x="16893" y="8460"/>
                  </a:cubicBezTo>
                  <a:cubicBezTo>
                    <a:pt x="16782" y="8317"/>
                    <a:pt x="16612" y="8235"/>
                    <a:pt x="16431" y="8235"/>
                  </a:cubicBezTo>
                  <a:lnTo>
                    <a:pt x="14089" y="8235"/>
                  </a:lnTo>
                  <a:lnTo>
                    <a:pt x="14089" y="6909"/>
                  </a:lnTo>
                  <a:cubicBezTo>
                    <a:pt x="14089" y="6638"/>
                    <a:pt x="14144" y="6343"/>
                    <a:pt x="14808" y="6229"/>
                  </a:cubicBezTo>
                  <a:cubicBezTo>
                    <a:pt x="14936" y="6208"/>
                    <a:pt x="15061" y="6199"/>
                    <a:pt x="15182" y="6199"/>
                  </a:cubicBezTo>
                  <a:cubicBezTo>
                    <a:pt x="15552" y="6199"/>
                    <a:pt x="15890" y="6283"/>
                    <a:pt x="16198" y="6360"/>
                  </a:cubicBezTo>
                  <a:cubicBezTo>
                    <a:pt x="16304" y="6387"/>
                    <a:pt x="16415" y="6421"/>
                    <a:pt x="16532" y="6421"/>
                  </a:cubicBezTo>
                  <a:cubicBezTo>
                    <a:pt x="16632" y="6421"/>
                    <a:pt x="16736" y="6396"/>
                    <a:pt x="16847" y="6321"/>
                  </a:cubicBezTo>
                  <a:cubicBezTo>
                    <a:pt x="16983" y="6229"/>
                    <a:pt x="17074" y="6084"/>
                    <a:pt x="17098" y="5923"/>
                  </a:cubicBezTo>
                  <a:cubicBezTo>
                    <a:pt x="17098" y="5923"/>
                    <a:pt x="17362" y="4156"/>
                    <a:pt x="17482" y="3339"/>
                  </a:cubicBezTo>
                  <a:cubicBezTo>
                    <a:pt x="17525" y="3049"/>
                    <a:pt x="17346" y="2769"/>
                    <a:pt x="17063" y="2690"/>
                  </a:cubicBezTo>
                  <a:cubicBezTo>
                    <a:pt x="16267" y="2463"/>
                    <a:pt x="15346" y="2343"/>
                    <a:pt x="14504" y="2343"/>
                  </a:cubicBezTo>
                  <a:cubicBezTo>
                    <a:pt x="14137" y="2343"/>
                    <a:pt x="13786" y="2365"/>
                    <a:pt x="13467" y="2412"/>
                  </a:cubicBezTo>
                  <a:cubicBezTo>
                    <a:pt x="12434" y="2562"/>
                    <a:pt x="11646" y="2888"/>
                    <a:pt x="11009" y="3434"/>
                  </a:cubicBezTo>
                  <a:cubicBezTo>
                    <a:pt x="10121" y="4193"/>
                    <a:pt x="10010" y="5168"/>
                    <a:pt x="9999" y="5833"/>
                  </a:cubicBezTo>
                  <a:cubicBezTo>
                    <a:pt x="9999" y="5847"/>
                    <a:pt x="9999" y="7029"/>
                    <a:pt x="9999" y="8235"/>
                  </a:cubicBezTo>
                  <a:lnTo>
                    <a:pt x="8821" y="8235"/>
                  </a:lnTo>
                  <a:cubicBezTo>
                    <a:pt x="8497" y="8235"/>
                    <a:pt x="8236" y="8497"/>
                    <a:pt x="8236" y="8819"/>
                  </a:cubicBezTo>
                  <a:lnTo>
                    <a:pt x="8236" y="11161"/>
                  </a:lnTo>
                  <a:cubicBezTo>
                    <a:pt x="8236" y="11485"/>
                    <a:pt x="8497" y="11747"/>
                    <a:pt x="8821" y="11747"/>
                  </a:cubicBezTo>
                  <a:lnTo>
                    <a:pt x="9991" y="11747"/>
                  </a:lnTo>
                  <a:lnTo>
                    <a:pt x="9991" y="18811"/>
                  </a:lnTo>
                  <a:lnTo>
                    <a:pt x="2927" y="18811"/>
                  </a:lnTo>
                  <a:cubicBezTo>
                    <a:pt x="1959" y="18811"/>
                    <a:pt x="1172" y="18023"/>
                    <a:pt x="1172" y="17054"/>
                  </a:cubicBezTo>
                  <a:lnTo>
                    <a:pt x="1172" y="2927"/>
                  </a:lnTo>
                  <a:cubicBezTo>
                    <a:pt x="1172" y="1959"/>
                    <a:pt x="1959" y="1170"/>
                    <a:pt x="2927" y="1170"/>
                  </a:cubicBezTo>
                  <a:close/>
                  <a:moveTo>
                    <a:pt x="2927" y="1"/>
                  </a:moveTo>
                  <a:cubicBezTo>
                    <a:pt x="1314" y="1"/>
                    <a:pt x="1" y="1313"/>
                    <a:pt x="1" y="2927"/>
                  </a:cubicBezTo>
                  <a:lnTo>
                    <a:pt x="1" y="17056"/>
                  </a:lnTo>
                  <a:cubicBezTo>
                    <a:pt x="1" y="18669"/>
                    <a:pt x="1314" y="19982"/>
                    <a:pt x="2927" y="19982"/>
                  </a:cubicBezTo>
                  <a:lnTo>
                    <a:pt x="17054" y="19982"/>
                  </a:lnTo>
                  <a:cubicBezTo>
                    <a:pt x="18669" y="19982"/>
                    <a:pt x="19982" y="18669"/>
                    <a:pt x="19982" y="17056"/>
                  </a:cubicBezTo>
                  <a:lnTo>
                    <a:pt x="19982" y="2927"/>
                  </a:lnTo>
                  <a:cubicBezTo>
                    <a:pt x="19982" y="2145"/>
                    <a:pt x="19669" y="1409"/>
                    <a:pt x="19101" y="853"/>
                  </a:cubicBezTo>
                  <a:cubicBezTo>
                    <a:pt x="18538" y="303"/>
                    <a:pt x="17797" y="1"/>
                    <a:pt x="170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3" name="Google Shape;3610;p63">
              <a:extLst>
                <a:ext uri="{FF2B5EF4-FFF2-40B4-BE49-F238E27FC236}">
                  <a16:creationId xmlns:a16="http://schemas.microsoft.com/office/drawing/2014/main" id="{2FAC94D6-C880-4722-A60A-44DA9537AD93}"/>
                </a:ext>
              </a:extLst>
            </p:cNvPr>
            <p:cNvGrpSpPr/>
            <p:nvPr/>
          </p:nvGrpSpPr>
          <p:grpSpPr>
            <a:xfrm>
              <a:off x="4166051" y="3183552"/>
              <a:ext cx="338366" cy="338332"/>
              <a:chOff x="812101" y="2571761"/>
              <a:chExt cx="417066" cy="417024"/>
            </a:xfrm>
          </p:grpSpPr>
          <p:sp>
            <p:nvSpPr>
              <p:cNvPr id="70" name="Google Shape;3611;p63">
                <a:extLst>
                  <a:ext uri="{FF2B5EF4-FFF2-40B4-BE49-F238E27FC236}">
                    <a16:creationId xmlns:a16="http://schemas.microsoft.com/office/drawing/2014/main" id="{D7238B7A-1C1E-4E07-8CA0-91B3B8837232}"/>
                  </a:ext>
                </a:extLst>
              </p:cNvPr>
              <p:cNvSpPr/>
              <p:nvPr/>
            </p:nvSpPr>
            <p:spPr>
              <a:xfrm>
                <a:off x="935084" y="2694744"/>
                <a:ext cx="171071" cy="171071"/>
              </a:xfrm>
              <a:custGeom>
                <a:avLst/>
                <a:gdLst/>
                <a:ahLst/>
                <a:cxnLst/>
                <a:rect l="l" t="t" r="r" b="b"/>
                <a:pathLst>
                  <a:path w="8197" h="8197" extrusionOk="0">
                    <a:moveTo>
                      <a:pt x="4099" y="1171"/>
                    </a:moveTo>
                    <a:cubicBezTo>
                      <a:pt x="5712" y="1171"/>
                      <a:pt x="7027" y="2484"/>
                      <a:pt x="7027" y="4097"/>
                    </a:cubicBezTo>
                    <a:cubicBezTo>
                      <a:pt x="7027" y="5712"/>
                      <a:pt x="5712" y="7025"/>
                      <a:pt x="4099" y="7025"/>
                    </a:cubicBezTo>
                    <a:cubicBezTo>
                      <a:pt x="2486" y="7025"/>
                      <a:pt x="1171" y="5712"/>
                      <a:pt x="1171" y="4097"/>
                    </a:cubicBezTo>
                    <a:cubicBezTo>
                      <a:pt x="1171" y="2484"/>
                      <a:pt x="2486" y="1171"/>
                      <a:pt x="4099" y="1171"/>
                    </a:cubicBezTo>
                    <a:close/>
                    <a:moveTo>
                      <a:pt x="4099" y="0"/>
                    </a:moveTo>
                    <a:cubicBezTo>
                      <a:pt x="1840" y="0"/>
                      <a:pt x="0" y="1838"/>
                      <a:pt x="0" y="4097"/>
                    </a:cubicBezTo>
                    <a:cubicBezTo>
                      <a:pt x="0" y="6358"/>
                      <a:pt x="1840" y="8196"/>
                      <a:pt x="4099" y="8196"/>
                    </a:cubicBezTo>
                    <a:cubicBezTo>
                      <a:pt x="6358" y="8196"/>
                      <a:pt x="8196" y="6358"/>
                      <a:pt x="8196" y="4097"/>
                    </a:cubicBezTo>
                    <a:cubicBezTo>
                      <a:pt x="8196" y="1838"/>
                      <a:pt x="6358" y="0"/>
                      <a:pt x="409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3612;p63">
                <a:extLst>
                  <a:ext uri="{FF2B5EF4-FFF2-40B4-BE49-F238E27FC236}">
                    <a16:creationId xmlns:a16="http://schemas.microsoft.com/office/drawing/2014/main" id="{28C6F732-CA99-4B9C-8E53-049DAE2FFACB}"/>
                  </a:ext>
                </a:extLst>
              </p:cNvPr>
              <p:cNvSpPr/>
              <p:nvPr/>
            </p:nvSpPr>
            <p:spPr>
              <a:xfrm>
                <a:off x="860977" y="2620616"/>
                <a:ext cx="319311" cy="319290"/>
              </a:xfrm>
              <a:custGeom>
                <a:avLst/>
                <a:gdLst/>
                <a:ahLst/>
                <a:cxnLst/>
                <a:rect l="l" t="t" r="r" b="b"/>
                <a:pathLst>
                  <a:path w="15300" h="15299" extrusionOk="0">
                    <a:moveTo>
                      <a:pt x="12333" y="1171"/>
                    </a:moveTo>
                    <a:cubicBezTo>
                      <a:pt x="13306" y="1171"/>
                      <a:pt x="14128" y="1994"/>
                      <a:pt x="14128" y="2967"/>
                    </a:cubicBezTo>
                    <a:lnTo>
                      <a:pt x="14128" y="12334"/>
                    </a:lnTo>
                    <a:cubicBezTo>
                      <a:pt x="14128" y="13307"/>
                      <a:pt x="13306" y="14129"/>
                      <a:pt x="12333" y="14129"/>
                    </a:cubicBezTo>
                    <a:lnTo>
                      <a:pt x="2968" y="14129"/>
                    </a:lnTo>
                    <a:cubicBezTo>
                      <a:pt x="1993" y="14129"/>
                      <a:pt x="1172" y="13307"/>
                      <a:pt x="1172" y="12334"/>
                    </a:cubicBezTo>
                    <a:lnTo>
                      <a:pt x="1172" y="2967"/>
                    </a:lnTo>
                    <a:cubicBezTo>
                      <a:pt x="1172" y="1994"/>
                      <a:pt x="1993" y="1171"/>
                      <a:pt x="2968" y="1171"/>
                    </a:cubicBezTo>
                    <a:close/>
                    <a:moveTo>
                      <a:pt x="2968" y="0"/>
                    </a:moveTo>
                    <a:cubicBezTo>
                      <a:pt x="1351" y="0"/>
                      <a:pt x="1" y="1346"/>
                      <a:pt x="1" y="2967"/>
                    </a:cubicBezTo>
                    <a:lnTo>
                      <a:pt x="1" y="12334"/>
                    </a:lnTo>
                    <a:cubicBezTo>
                      <a:pt x="1" y="13952"/>
                      <a:pt x="1349" y="15299"/>
                      <a:pt x="2968" y="15299"/>
                    </a:cubicBezTo>
                    <a:lnTo>
                      <a:pt x="12333" y="15299"/>
                    </a:lnTo>
                    <a:cubicBezTo>
                      <a:pt x="13953" y="15299"/>
                      <a:pt x="15299" y="13951"/>
                      <a:pt x="15299" y="12334"/>
                    </a:cubicBezTo>
                    <a:lnTo>
                      <a:pt x="15299" y="2967"/>
                    </a:lnTo>
                    <a:cubicBezTo>
                      <a:pt x="15299" y="1345"/>
                      <a:pt x="13948" y="0"/>
                      <a:pt x="123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3613;p63">
                <a:extLst>
                  <a:ext uri="{FF2B5EF4-FFF2-40B4-BE49-F238E27FC236}">
                    <a16:creationId xmlns:a16="http://schemas.microsoft.com/office/drawing/2014/main" id="{A37C3EB4-7F28-4EEB-9787-D4B7EF76F625}"/>
                  </a:ext>
                </a:extLst>
              </p:cNvPr>
              <p:cNvSpPr/>
              <p:nvPr/>
            </p:nvSpPr>
            <p:spPr>
              <a:xfrm>
                <a:off x="812101" y="2571761"/>
                <a:ext cx="417066" cy="417024"/>
              </a:xfrm>
              <a:custGeom>
                <a:avLst/>
                <a:gdLst/>
                <a:ahLst/>
                <a:cxnLst/>
                <a:rect l="l" t="t" r="r" b="b"/>
                <a:pathLst>
                  <a:path w="19984" h="19982" extrusionOk="0">
                    <a:moveTo>
                      <a:pt x="17056" y="1172"/>
                    </a:moveTo>
                    <a:cubicBezTo>
                      <a:pt x="18025" y="1172"/>
                      <a:pt x="18812" y="1959"/>
                      <a:pt x="18812" y="2927"/>
                    </a:cubicBezTo>
                    <a:lnTo>
                      <a:pt x="18812" y="17056"/>
                    </a:lnTo>
                    <a:cubicBezTo>
                      <a:pt x="18812" y="18023"/>
                      <a:pt x="18025" y="18811"/>
                      <a:pt x="17056" y="18811"/>
                    </a:cubicBezTo>
                    <a:lnTo>
                      <a:pt x="2928" y="18811"/>
                    </a:lnTo>
                    <a:cubicBezTo>
                      <a:pt x="1961" y="18811"/>
                      <a:pt x="1172" y="18023"/>
                      <a:pt x="1172" y="17056"/>
                    </a:cubicBezTo>
                    <a:lnTo>
                      <a:pt x="1172" y="2927"/>
                    </a:lnTo>
                    <a:cubicBezTo>
                      <a:pt x="1172" y="1959"/>
                      <a:pt x="1961" y="1172"/>
                      <a:pt x="2928" y="1172"/>
                    </a:cubicBezTo>
                    <a:close/>
                    <a:moveTo>
                      <a:pt x="2928" y="1"/>
                    </a:moveTo>
                    <a:cubicBezTo>
                      <a:pt x="1313" y="1"/>
                      <a:pt x="1" y="1313"/>
                      <a:pt x="1" y="2927"/>
                    </a:cubicBezTo>
                    <a:lnTo>
                      <a:pt x="1" y="17056"/>
                    </a:lnTo>
                    <a:cubicBezTo>
                      <a:pt x="1" y="18669"/>
                      <a:pt x="1313" y="19982"/>
                      <a:pt x="2928" y="19982"/>
                    </a:cubicBezTo>
                    <a:lnTo>
                      <a:pt x="17056" y="19982"/>
                    </a:lnTo>
                    <a:cubicBezTo>
                      <a:pt x="18669" y="19982"/>
                      <a:pt x="19984" y="18669"/>
                      <a:pt x="19984" y="17056"/>
                    </a:cubicBezTo>
                    <a:lnTo>
                      <a:pt x="19984" y="2927"/>
                    </a:lnTo>
                    <a:cubicBezTo>
                      <a:pt x="19984" y="1313"/>
                      <a:pt x="18669" y="1"/>
                      <a:pt x="1705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3614;p63">
                <a:extLst>
                  <a:ext uri="{FF2B5EF4-FFF2-40B4-BE49-F238E27FC236}">
                    <a16:creationId xmlns:a16="http://schemas.microsoft.com/office/drawing/2014/main" id="{35B3B7FC-D37B-491A-8A2A-6ED0C54587AB}"/>
                  </a:ext>
                </a:extLst>
              </p:cNvPr>
              <p:cNvSpPr/>
              <p:nvPr/>
            </p:nvSpPr>
            <p:spPr>
              <a:xfrm>
                <a:off x="1081712" y="2670306"/>
                <a:ext cx="48878" cy="48898"/>
              </a:xfrm>
              <a:custGeom>
                <a:avLst/>
                <a:gdLst/>
                <a:ahLst/>
                <a:cxnLst/>
                <a:rect l="l" t="t" r="r" b="b"/>
                <a:pathLst>
                  <a:path w="2342" h="2343" extrusionOk="0">
                    <a:moveTo>
                      <a:pt x="1170" y="0"/>
                    </a:moveTo>
                    <a:cubicBezTo>
                      <a:pt x="524" y="0"/>
                      <a:pt x="1" y="526"/>
                      <a:pt x="1" y="1171"/>
                    </a:cubicBezTo>
                    <a:cubicBezTo>
                      <a:pt x="1" y="1817"/>
                      <a:pt x="524" y="2342"/>
                      <a:pt x="1170" y="2342"/>
                    </a:cubicBezTo>
                    <a:cubicBezTo>
                      <a:pt x="1816" y="2342"/>
                      <a:pt x="2341" y="1817"/>
                      <a:pt x="2341" y="1171"/>
                    </a:cubicBezTo>
                    <a:cubicBezTo>
                      <a:pt x="2341" y="526"/>
                      <a:pt x="1816" y="0"/>
                      <a:pt x="1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4" name="Google Shape;3615;p63">
              <a:extLst>
                <a:ext uri="{FF2B5EF4-FFF2-40B4-BE49-F238E27FC236}">
                  <a16:creationId xmlns:a16="http://schemas.microsoft.com/office/drawing/2014/main" id="{3B4CFE23-28D8-4DE1-BF6B-610F2823876F}"/>
                </a:ext>
              </a:extLst>
            </p:cNvPr>
            <p:cNvGrpSpPr/>
            <p:nvPr/>
          </p:nvGrpSpPr>
          <p:grpSpPr>
            <a:xfrm>
              <a:off x="4598397" y="3183552"/>
              <a:ext cx="338332" cy="338332"/>
              <a:chOff x="1323129" y="2571761"/>
              <a:chExt cx="417024" cy="417024"/>
            </a:xfrm>
          </p:grpSpPr>
          <p:sp>
            <p:nvSpPr>
              <p:cNvPr id="66" name="Google Shape;3616;p63">
                <a:extLst>
                  <a:ext uri="{FF2B5EF4-FFF2-40B4-BE49-F238E27FC236}">
                    <a16:creationId xmlns:a16="http://schemas.microsoft.com/office/drawing/2014/main" id="{EC473101-D981-4DE5-B669-11FF71656C88}"/>
                  </a:ext>
                </a:extLst>
              </p:cNvPr>
              <p:cNvSpPr/>
              <p:nvPr/>
            </p:nvSpPr>
            <p:spPr>
              <a:xfrm>
                <a:off x="1385007" y="2719183"/>
                <a:ext cx="73337" cy="219907"/>
              </a:xfrm>
              <a:custGeom>
                <a:avLst/>
                <a:gdLst/>
                <a:ahLst/>
                <a:cxnLst/>
                <a:rect l="l" t="t" r="r" b="b"/>
                <a:pathLst>
                  <a:path w="3514" h="10537" extrusionOk="0">
                    <a:moveTo>
                      <a:pt x="2342" y="1171"/>
                    </a:moveTo>
                    <a:lnTo>
                      <a:pt x="2342" y="9367"/>
                    </a:lnTo>
                    <a:lnTo>
                      <a:pt x="1171" y="9367"/>
                    </a:lnTo>
                    <a:lnTo>
                      <a:pt x="1171" y="1171"/>
                    </a:lnTo>
                    <a:close/>
                    <a:moveTo>
                      <a:pt x="586" y="0"/>
                    </a:moveTo>
                    <a:cubicBezTo>
                      <a:pt x="264" y="0"/>
                      <a:pt x="0" y="262"/>
                      <a:pt x="0" y="586"/>
                    </a:cubicBezTo>
                    <a:lnTo>
                      <a:pt x="0" y="9951"/>
                    </a:lnTo>
                    <a:cubicBezTo>
                      <a:pt x="0" y="10275"/>
                      <a:pt x="264" y="10537"/>
                      <a:pt x="586" y="10537"/>
                    </a:cubicBezTo>
                    <a:lnTo>
                      <a:pt x="2928" y="10537"/>
                    </a:lnTo>
                    <a:cubicBezTo>
                      <a:pt x="3252" y="10537"/>
                      <a:pt x="3514" y="10275"/>
                      <a:pt x="3514" y="9951"/>
                    </a:cubicBezTo>
                    <a:lnTo>
                      <a:pt x="3514" y="586"/>
                    </a:lnTo>
                    <a:cubicBezTo>
                      <a:pt x="3514" y="262"/>
                      <a:pt x="3252" y="0"/>
                      <a:pt x="29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3617;p63">
                <a:extLst>
                  <a:ext uri="{FF2B5EF4-FFF2-40B4-BE49-F238E27FC236}">
                    <a16:creationId xmlns:a16="http://schemas.microsoft.com/office/drawing/2014/main" id="{C43FC301-6387-496E-8DBE-9F61822BD13C}"/>
                  </a:ext>
                </a:extLst>
              </p:cNvPr>
              <p:cNvSpPr/>
              <p:nvPr/>
            </p:nvSpPr>
            <p:spPr>
              <a:xfrm>
                <a:off x="1385007" y="2621430"/>
                <a:ext cx="73337" cy="73337"/>
              </a:xfrm>
              <a:custGeom>
                <a:avLst/>
                <a:gdLst/>
                <a:ahLst/>
                <a:cxnLst/>
                <a:rect l="l" t="t" r="r" b="b"/>
                <a:pathLst>
                  <a:path w="3514" h="3514" extrusionOk="0">
                    <a:moveTo>
                      <a:pt x="1757" y="1171"/>
                    </a:moveTo>
                    <a:cubicBezTo>
                      <a:pt x="2081" y="1171"/>
                      <a:pt x="2342" y="1435"/>
                      <a:pt x="2342" y="1757"/>
                    </a:cubicBezTo>
                    <a:cubicBezTo>
                      <a:pt x="2342" y="2080"/>
                      <a:pt x="2081" y="2342"/>
                      <a:pt x="1757" y="2342"/>
                    </a:cubicBezTo>
                    <a:cubicBezTo>
                      <a:pt x="1435" y="2342"/>
                      <a:pt x="1171" y="2080"/>
                      <a:pt x="1171" y="1757"/>
                    </a:cubicBezTo>
                    <a:cubicBezTo>
                      <a:pt x="1171" y="1435"/>
                      <a:pt x="1435" y="1171"/>
                      <a:pt x="1757" y="1171"/>
                    </a:cubicBezTo>
                    <a:close/>
                    <a:moveTo>
                      <a:pt x="1757" y="0"/>
                    </a:moveTo>
                    <a:cubicBezTo>
                      <a:pt x="789" y="0"/>
                      <a:pt x="0" y="789"/>
                      <a:pt x="0" y="1757"/>
                    </a:cubicBezTo>
                    <a:cubicBezTo>
                      <a:pt x="0" y="2726"/>
                      <a:pt x="789" y="3513"/>
                      <a:pt x="1757" y="3513"/>
                    </a:cubicBezTo>
                    <a:cubicBezTo>
                      <a:pt x="2726" y="3513"/>
                      <a:pt x="3514" y="2726"/>
                      <a:pt x="3514" y="1757"/>
                    </a:cubicBezTo>
                    <a:cubicBezTo>
                      <a:pt x="3514" y="789"/>
                      <a:pt x="2726" y="0"/>
                      <a:pt x="175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3618;p63">
                <a:extLst>
                  <a:ext uri="{FF2B5EF4-FFF2-40B4-BE49-F238E27FC236}">
                    <a16:creationId xmlns:a16="http://schemas.microsoft.com/office/drawing/2014/main" id="{0D81B71C-FBC6-4139-ADEB-EE9934C65371}"/>
                  </a:ext>
                </a:extLst>
              </p:cNvPr>
              <p:cNvSpPr/>
              <p:nvPr/>
            </p:nvSpPr>
            <p:spPr>
              <a:xfrm>
                <a:off x="1482759" y="2718786"/>
                <a:ext cx="195510" cy="220304"/>
              </a:xfrm>
              <a:custGeom>
                <a:avLst/>
                <a:gdLst/>
                <a:ahLst/>
                <a:cxnLst/>
                <a:rect l="l" t="t" r="r" b="b"/>
                <a:pathLst>
                  <a:path w="9368" h="10556" extrusionOk="0">
                    <a:moveTo>
                      <a:pt x="5559" y="1173"/>
                    </a:moveTo>
                    <a:cubicBezTo>
                      <a:pt x="5720" y="1173"/>
                      <a:pt x="5883" y="1186"/>
                      <a:pt x="6044" y="1212"/>
                    </a:cubicBezTo>
                    <a:cubicBezTo>
                      <a:pt x="7422" y="1435"/>
                      <a:pt x="8196" y="2535"/>
                      <a:pt x="8196" y="3669"/>
                    </a:cubicBezTo>
                    <a:lnTo>
                      <a:pt x="8196" y="9386"/>
                    </a:lnTo>
                    <a:lnTo>
                      <a:pt x="7025" y="9386"/>
                    </a:lnTo>
                    <a:lnTo>
                      <a:pt x="7025" y="4702"/>
                    </a:lnTo>
                    <a:cubicBezTo>
                      <a:pt x="7025" y="3411"/>
                      <a:pt x="5975" y="2360"/>
                      <a:pt x="4683" y="2360"/>
                    </a:cubicBezTo>
                    <a:cubicBezTo>
                      <a:pt x="3392" y="2360"/>
                      <a:pt x="2341" y="3411"/>
                      <a:pt x="2341" y="4702"/>
                    </a:cubicBezTo>
                    <a:lnTo>
                      <a:pt x="2341" y="9386"/>
                    </a:lnTo>
                    <a:lnTo>
                      <a:pt x="1170" y="9386"/>
                    </a:lnTo>
                    <a:lnTo>
                      <a:pt x="1170" y="1190"/>
                    </a:lnTo>
                    <a:lnTo>
                      <a:pt x="2341" y="1190"/>
                    </a:lnTo>
                    <a:lnTo>
                      <a:pt x="2341" y="1776"/>
                    </a:lnTo>
                    <a:cubicBezTo>
                      <a:pt x="2341" y="2011"/>
                      <a:pt x="2484" y="2225"/>
                      <a:pt x="2704" y="2316"/>
                    </a:cubicBezTo>
                    <a:cubicBezTo>
                      <a:pt x="2776" y="2346"/>
                      <a:pt x="2852" y="2361"/>
                      <a:pt x="2928" y="2361"/>
                    </a:cubicBezTo>
                    <a:cubicBezTo>
                      <a:pt x="3080" y="2361"/>
                      <a:pt x="3229" y="2301"/>
                      <a:pt x="3341" y="2190"/>
                    </a:cubicBezTo>
                    <a:lnTo>
                      <a:pt x="3615" y="1916"/>
                    </a:lnTo>
                    <a:cubicBezTo>
                      <a:pt x="4086" y="1443"/>
                      <a:pt x="4813" y="1173"/>
                      <a:pt x="5559" y="1173"/>
                    </a:cubicBezTo>
                    <a:close/>
                    <a:moveTo>
                      <a:pt x="5553" y="0"/>
                    </a:moveTo>
                    <a:cubicBezTo>
                      <a:pt x="4823" y="0"/>
                      <a:pt x="4110" y="189"/>
                      <a:pt x="3509" y="536"/>
                    </a:cubicBezTo>
                    <a:cubicBezTo>
                      <a:pt x="3475" y="246"/>
                      <a:pt x="3227" y="19"/>
                      <a:pt x="2927" y="19"/>
                    </a:cubicBezTo>
                    <a:lnTo>
                      <a:pt x="586" y="19"/>
                    </a:lnTo>
                    <a:cubicBezTo>
                      <a:pt x="262" y="19"/>
                      <a:pt x="1" y="281"/>
                      <a:pt x="1" y="605"/>
                    </a:cubicBezTo>
                    <a:lnTo>
                      <a:pt x="1" y="9970"/>
                    </a:lnTo>
                    <a:cubicBezTo>
                      <a:pt x="1" y="10294"/>
                      <a:pt x="262" y="10556"/>
                      <a:pt x="586" y="10556"/>
                    </a:cubicBezTo>
                    <a:lnTo>
                      <a:pt x="2927" y="10556"/>
                    </a:lnTo>
                    <a:cubicBezTo>
                      <a:pt x="3250" y="10556"/>
                      <a:pt x="3512" y="10294"/>
                      <a:pt x="3512" y="9970"/>
                    </a:cubicBezTo>
                    <a:lnTo>
                      <a:pt x="3512" y="4702"/>
                    </a:lnTo>
                    <a:cubicBezTo>
                      <a:pt x="3512" y="4056"/>
                      <a:pt x="4038" y="3531"/>
                      <a:pt x="4683" y="3531"/>
                    </a:cubicBezTo>
                    <a:cubicBezTo>
                      <a:pt x="5329" y="3531"/>
                      <a:pt x="5854" y="4056"/>
                      <a:pt x="5854" y="4702"/>
                    </a:cubicBezTo>
                    <a:lnTo>
                      <a:pt x="5854" y="9970"/>
                    </a:lnTo>
                    <a:cubicBezTo>
                      <a:pt x="5854" y="10294"/>
                      <a:pt x="6116" y="10556"/>
                      <a:pt x="6440" y="10556"/>
                    </a:cubicBezTo>
                    <a:lnTo>
                      <a:pt x="8782" y="10556"/>
                    </a:lnTo>
                    <a:cubicBezTo>
                      <a:pt x="9104" y="10556"/>
                      <a:pt x="9368" y="10294"/>
                      <a:pt x="9368" y="9970"/>
                    </a:cubicBezTo>
                    <a:lnTo>
                      <a:pt x="9368" y="3669"/>
                    </a:lnTo>
                    <a:cubicBezTo>
                      <a:pt x="9368" y="1921"/>
                      <a:pt x="8131" y="364"/>
                      <a:pt x="6231" y="55"/>
                    </a:cubicBezTo>
                    <a:cubicBezTo>
                      <a:pt x="6005" y="18"/>
                      <a:pt x="5779" y="0"/>
                      <a:pt x="55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3619;p63">
                <a:extLst>
                  <a:ext uri="{FF2B5EF4-FFF2-40B4-BE49-F238E27FC236}">
                    <a16:creationId xmlns:a16="http://schemas.microsoft.com/office/drawing/2014/main" id="{A0AC6CEE-2D54-4442-BE55-4089D0EEE346}"/>
                  </a:ext>
                </a:extLst>
              </p:cNvPr>
              <p:cNvSpPr/>
              <p:nvPr/>
            </p:nvSpPr>
            <p:spPr>
              <a:xfrm>
                <a:off x="1323129" y="2571761"/>
                <a:ext cx="417024" cy="417024"/>
              </a:xfrm>
              <a:custGeom>
                <a:avLst/>
                <a:gdLst/>
                <a:ahLst/>
                <a:cxnLst/>
                <a:rect l="l" t="t" r="r" b="b"/>
                <a:pathLst>
                  <a:path w="19982" h="19982" extrusionOk="0">
                    <a:moveTo>
                      <a:pt x="17015" y="1170"/>
                    </a:moveTo>
                    <a:cubicBezTo>
                      <a:pt x="17989" y="1170"/>
                      <a:pt x="18810" y="1993"/>
                      <a:pt x="18810" y="2966"/>
                    </a:cubicBezTo>
                    <a:lnTo>
                      <a:pt x="18810" y="17015"/>
                    </a:lnTo>
                    <a:cubicBezTo>
                      <a:pt x="18810" y="17990"/>
                      <a:pt x="17989" y="18811"/>
                      <a:pt x="17015" y="18811"/>
                    </a:cubicBezTo>
                    <a:lnTo>
                      <a:pt x="2965" y="18811"/>
                    </a:lnTo>
                    <a:cubicBezTo>
                      <a:pt x="1992" y="18811"/>
                      <a:pt x="1170" y="17990"/>
                      <a:pt x="1170" y="17015"/>
                    </a:cubicBezTo>
                    <a:lnTo>
                      <a:pt x="1170" y="2966"/>
                    </a:lnTo>
                    <a:cubicBezTo>
                      <a:pt x="1170" y="1993"/>
                      <a:pt x="1992" y="1170"/>
                      <a:pt x="2965" y="1170"/>
                    </a:cubicBezTo>
                    <a:close/>
                    <a:moveTo>
                      <a:pt x="2965" y="1"/>
                    </a:moveTo>
                    <a:cubicBezTo>
                      <a:pt x="1347" y="1"/>
                      <a:pt x="0" y="1349"/>
                      <a:pt x="0" y="2966"/>
                    </a:cubicBezTo>
                    <a:lnTo>
                      <a:pt x="0" y="17015"/>
                    </a:lnTo>
                    <a:cubicBezTo>
                      <a:pt x="0" y="18635"/>
                      <a:pt x="1348" y="19982"/>
                      <a:pt x="2965" y="19982"/>
                    </a:cubicBezTo>
                    <a:lnTo>
                      <a:pt x="17017" y="19982"/>
                    </a:lnTo>
                    <a:cubicBezTo>
                      <a:pt x="18635" y="19982"/>
                      <a:pt x="19981" y="18634"/>
                      <a:pt x="19981" y="17015"/>
                    </a:cubicBezTo>
                    <a:lnTo>
                      <a:pt x="19981" y="2966"/>
                    </a:lnTo>
                    <a:cubicBezTo>
                      <a:pt x="19981" y="1347"/>
                      <a:pt x="18633" y="1"/>
                      <a:pt x="1701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5" name="Google Shape;3620;p63">
              <a:extLst>
                <a:ext uri="{FF2B5EF4-FFF2-40B4-BE49-F238E27FC236}">
                  <a16:creationId xmlns:a16="http://schemas.microsoft.com/office/drawing/2014/main" id="{DB4A05A5-BF27-48A8-A24F-D9F89709E880}"/>
                </a:ext>
              </a:extLst>
            </p:cNvPr>
            <p:cNvSpPr/>
            <p:nvPr/>
          </p:nvSpPr>
          <p:spPr>
            <a:xfrm>
              <a:off x="5074766" y="3214044"/>
              <a:ext cx="340022" cy="277263"/>
            </a:xfrm>
            <a:custGeom>
              <a:avLst/>
              <a:gdLst/>
              <a:ahLst/>
              <a:cxnLst/>
              <a:rect l="l" t="t" r="r" b="b"/>
              <a:pathLst>
                <a:path w="20081" h="16377" extrusionOk="0">
                  <a:moveTo>
                    <a:pt x="13632" y="1165"/>
                  </a:moveTo>
                  <a:cubicBezTo>
                    <a:pt x="14903" y="1165"/>
                    <a:pt x="15458" y="1658"/>
                    <a:pt x="15826" y="1984"/>
                  </a:cubicBezTo>
                  <a:cubicBezTo>
                    <a:pt x="16040" y="2173"/>
                    <a:pt x="16244" y="2353"/>
                    <a:pt x="16548" y="2353"/>
                  </a:cubicBezTo>
                  <a:cubicBezTo>
                    <a:pt x="16762" y="2353"/>
                    <a:pt x="17038" y="2293"/>
                    <a:pt x="17344" y="2196"/>
                  </a:cubicBezTo>
                  <a:lnTo>
                    <a:pt x="17344" y="2196"/>
                  </a:lnTo>
                  <a:cubicBezTo>
                    <a:pt x="17236" y="2288"/>
                    <a:pt x="17119" y="2376"/>
                    <a:pt x="16995" y="2461"/>
                  </a:cubicBezTo>
                  <a:cubicBezTo>
                    <a:pt x="16780" y="2612"/>
                    <a:pt x="16689" y="2889"/>
                    <a:pt x="16778" y="3137"/>
                  </a:cubicBezTo>
                  <a:cubicBezTo>
                    <a:pt x="16861" y="3373"/>
                    <a:pt x="17082" y="3528"/>
                    <a:pt x="17329" y="3528"/>
                  </a:cubicBezTo>
                  <a:cubicBezTo>
                    <a:pt x="17343" y="3528"/>
                    <a:pt x="17358" y="3527"/>
                    <a:pt x="17372" y="3526"/>
                  </a:cubicBezTo>
                  <a:cubicBezTo>
                    <a:pt x="17475" y="3519"/>
                    <a:pt x="17576" y="3508"/>
                    <a:pt x="17680" y="3494"/>
                  </a:cubicBezTo>
                  <a:lnTo>
                    <a:pt x="17680" y="3494"/>
                  </a:lnTo>
                  <a:cubicBezTo>
                    <a:pt x="17275" y="3802"/>
                    <a:pt x="16921" y="3990"/>
                    <a:pt x="16937" y="4786"/>
                  </a:cubicBezTo>
                  <a:cubicBezTo>
                    <a:pt x="16937" y="4826"/>
                    <a:pt x="16939" y="4881"/>
                    <a:pt x="16939" y="4971"/>
                  </a:cubicBezTo>
                  <a:cubicBezTo>
                    <a:pt x="16939" y="6510"/>
                    <a:pt x="16350" y="9097"/>
                    <a:pt x="14694" y="11320"/>
                  </a:cubicBezTo>
                  <a:cubicBezTo>
                    <a:pt x="13372" y="13093"/>
                    <a:pt x="10896" y="15207"/>
                    <a:pt x="6611" y="15207"/>
                  </a:cubicBezTo>
                  <a:cubicBezTo>
                    <a:pt x="5368" y="15207"/>
                    <a:pt x="4159" y="14996"/>
                    <a:pt x="3001" y="14582"/>
                  </a:cubicBezTo>
                  <a:cubicBezTo>
                    <a:pt x="4359" y="14345"/>
                    <a:pt x="5612" y="13799"/>
                    <a:pt x="6698" y="12960"/>
                  </a:cubicBezTo>
                  <a:cubicBezTo>
                    <a:pt x="6893" y="12812"/>
                    <a:pt x="6972" y="12557"/>
                    <a:pt x="6900" y="12323"/>
                  </a:cubicBezTo>
                  <a:cubicBezTo>
                    <a:pt x="6827" y="12090"/>
                    <a:pt x="6617" y="11925"/>
                    <a:pt x="6372" y="11913"/>
                  </a:cubicBezTo>
                  <a:cubicBezTo>
                    <a:pt x="5203" y="11849"/>
                    <a:pt x="4280" y="11209"/>
                    <a:pt x="3767" y="10448"/>
                  </a:cubicBezTo>
                  <a:cubicBezTo>
                    <a:pt x="3968" y="10434"/>
                    <a:pt x="4207" y="10404"/>
                    <a:pt x="4564" y="10340"/>
                  </a:cubicBezTo>
                  <a:cubicBezTo>
                    <a:pt x="4832" y="10294"/>
                    <a:pt x="5030" y="10071"/>
                    <a:pt x="5047" y="9801"/>
                  </a:cubicBezTo>
                  <a:cubicBezTo>
                    <a:pt x="5065" y="9532"/>
                    <a:pt x="4895" y="9286"/>
                    <a:pt x="4637" y="9205"/>
                  </a:cubicBezTo>
                  <a:cubicBezTo>
                    <a:pt x="3296" y="8787"/>
                    <a:pt x="2498" y="8025"/>
                    <a:pt x="2180" y="6838"/>
                  </a:cubicBezTo>
                  <a:lnTo>
                    <a:pt x="2180" y="6838"/>
                  </a:lnTo>
                  <a:cubicBezTo>
                    <a:pt x="2390" y="6891"/>
                    <a:pt x="2642" y="6933"/>
                    <a:pt x="3057" y="6986"/>
                  </a:cubicBezTo>
                  <a:cubicBezTo>
                    <a:pt x="3081" y="6989"/>
                    <a:pt x="3105" y="6991"/>
                    <a:pt x="3129" y="6991"/>
                  </a:cubicBezTo>
                  <a:cubicBezTo>
                    <a:pt x="3359" y="6991"/>
                    <a:pt x="3571" y="6854"/>
                    <a:pt x="3666" y="6640"/>
                  </a:cubicBezTo>
                  <a:cubicBezTo>
                    <a:pt x="3770" y="6403"/>
                    <a:pt x="3707" y="6125"/>
                    <a:pt x="3508" y="5957"/>
                  </a:cubicBezTo>
                  <a:cubicBezTo>
                    <a:pt x="2014" y="4697"/>
                    <a:pt x="1936" y="3409"/>
                    <a:pt x="2210" y="2373"/>
                  </a:cubicBezTo>
                  <a:lnTo>
                    <a:pt x="2210" y="2373"/>
                  </a:lnTo>
                  <a:cubicBezTo>
                    <a:pt x="4267" y="4464"/>
                    <a:pt x="6801" y="5670"/>
                    <a:pt x="9880" y="5882"/>
                  </a:cubicBezTo>
                  <a:cubicBezTo>
                    <a:pt x="9894" y="5883"/>
                    <a:pt x="9908" y="5884"/>
                    <a:pt x="9921" y="5884"/>
                  </a:cubicBezTo>
                  <a:cubicBezTo>
                    <a:pt x="10265" y="5884"/>
                    <a:pt x="10539" y="5586"/>
                    <a:pt x="10503" y="5239"/>
                  </a:cubicBezTo>
                  <a:cubicBezTo>
                    <a:pt x="10372" y="3940"/>
                    <a:pt x="10634" y="2919"/>
                    <a:pt x="11281" y="2203"/>
                  </a:cubicBezTo>
                  <a:cubicBezTo>
                    <a:pt x="11975" y="1437"/>
                    <a:pt x="12981" y="1165"/>
                    <a:pt x="13632" y="1165"/>
                  </a:cubicBezTo>
                  <a:close/>
                  <a:moveTo>
                    <a:pt x="13631" y="1"/>
                  </a:moveTo>
                  <a:cubicBezTo>
                    <a:pt x="12698" y="1"/>
                    <a:pt x="11363" y="368"/>
                    <a:pt x="10413" y="1418"/>
                  </a:cubicBezTo>
                  <a:cubicBezTo>
                    <a:pt x="9665" y="2245"/>
                    <a:pt x="9291" y="3332"/>
                    <a:pt x="9300" y="4649"/>
                  </a:cubicBezTo>
                  <a:cubicBezTo>
                    <a:pt x="6556" y="4315"/>
                    <a:pt x="4306" y="3079"/>
                    <a:pt x="2438" y="887"/>
                  </a:cubicBezTo>
                  <a:cubicBezTo>
                    <a:pt x="2327" y="756"/>
                    <a:pt x="2163" y="681"/>
                    <a:pt x="1993" y="681"/>
                  </a:cubicBezTo>
                  <a:cubicBezTo>
                    <a:pt x="1966" y="681"/>
                    <a:pt x="1938" y="683"/>
                    <a:pt x="1911" y="687"/>
                  </a:cubicBezTo>
                  <a:cubicBezTo>
                    <a:pt x="1713" y="715"/>
                    <a:pt x="1541" y="843"/>
                    <a:pt x="1460" y="1025"/>
                  </a:cubicBezTo>
                  <a:cubicBezTo>
                    <a:pt x="1207" y="1582"/>
                    <a:pt x="876" y="2444"/>
                    <a:pt x="922" y="3466"/>
                  </a:cubicBezTo>
                  <a:cubicBezTo>
                    <a:pt x="952" y="4138"/>
                    <a:pt x="1138" y="4773"/>
                    <a:pt x="1479" y="5368"/>
                  </a:cubicBezTo>
                  <a:cubicBezTo>
                    <a:pt x="1469" y="5367"/>
                    <a:pt x="1459" y="5367"/>
                    <a:pt x="1449" y="5367"/>
                  </a:cubicBezTo>
                  <a:cubicBezTo>
                    <a:pt x="1114" y="5367"/>
                    <a:pt x="843" y="5650"/>
                    <a:pt x="865" y="5990"/>
                  </a:cubicBezTo>
                  <a:cubicBezTo>
                    <a:pt x="963" y="7455"/>
                    <a:pt x="1501" y="8589"/>
                    <a:pt x="2470" y="9380"/>
                  </a:cubicBezTo>
                  <a:cubicBezTo>
                    <a:pt x="2284" y="9528"/>
                    <a:pt x="2208" y="9773"/>
                    <a:pt x="2274" y="9999"/>
                  </a:cubicBezTo>
                  <a:cubicBezTo>
                    <a:pt x="2578" y="11057"/>
                    <a:pt x="3469" y="12207"/>
                    <a:pt x="4833" y="12757"/>
                  </a:cubicBezTo>
                  <a:cubicBezTo>
                    <a:pt x="3802" y="13279"/>
                    <a:pt x="2644" y="13546"/>
                    <a:pt x="1412" y="13546"/>
                  </a:cubicBezTo>
                  <a:cubicBezTo>
                    <a:pt x="1173" y="13546"/>
                    <a:pt x="932" y="13536"/>
                    <a:pt x="689" y="13516"/>
                  </a:cubicBezTo>
                  <a:cubicBezTo>
                    <a:pt x="673" y="13515"/>
                    <a:pt x="658" y="13514"/>
                    <a:pt x="642" y="13514"/>
                  </a:cubicBezTo>
                  <a:cubicBezTo>
                    <a:pt x="390" y="13514"/>
                    <a:pt x="164" y="13676"/>
                    <a:pt x="84" y="13919"/>
                  </a:cubicBezTo>
                  <a:cubicBezTo>
                    <a:pt x="0" y="14177"/>
                    <a:pt x="105" y="14460"/>
                    <a:pt x="338" y="14600"/>
                  </a:cubicBezTo>
                  <a:cubicBezTo>
                    <a:pt x="2284" y="15778"/>
                    <a:pt x="4395" y="16376"/>
                    <a:pt x="6611" y="16376"/>
                  </a:cubicBezTo>
                  <a:cubicBezTo>
                    <a:pt x="11382" y="16376"/>
                    <a:pt x="14151" y="14008"/>
                    <a:pt x="15631" y="12019"/>
                  </a:cubicBezTo>
                  <a:cubicBezTo>
                    <a:pt x="17461" y="9567"/>
                    <a:pt x="18108" y="6689"/>
                    <a:pt x="18108" y="4971"/>
                  </a:cubicBezTo>
                  <a:cubicBezTo>
                    <a:pt x="18108" y="4747"/>
                    <a:pt x="18103" y="4701"/>
                    <a:pt x="18110" y="4637"/>
                  </a:cubicBezTo>
                  <a:cubicBezTo>
                    <a:pt x="18336" y="4435"/>
                    <a:pt x="18964" y="4133"/>
                    <a:pt x="19935" y="2718"/>
                  </a:cubicBezTo>
                  <a:cubicBezTo>
                    <a:pt x="20080" y="2505"/>
                    <a:pt x="20070" y="2221"/>
                    <a:pt x="19909" y="2019"/>
                  </a:cubicBezTo>
                  <a:cubicBezTo>
                    <a:pt x="19795" y="1879"/>
                    <a:pt x="19625" y="1801"/>
                    <a:pt x="19451" y="1801"/>
                  </a:cubicBezTo>
                  <a:cubicBezTo>
                    <a:pt x="19377" y="1801"/>
                    <a:pt x="19303" y="1815"/>
                    <a:pt x="19231" y="1844"/>
                  </a:cubicBezTo>
                  <a:cubicBezTo>
                    <a:pt x="19194" y="1860"/>
                    <a:pt x="19155" y="1874"/>
                    <a:pt x="19118" y="1890"/>
                  </a:cubicBezTo>
                  <a:cubicBezTo>
                    <a:pt x="19269" y="1630"/>
                    <a:pt x="19392" y="1356"/>
                    <a:pt x="19490" y="1062"/>
                  </a:cubicBezTo>
                  <a:cubicBezTo>
                    <a:pt x="19564" y="841"/>
                    <a:pt x="19498" y="598"/>
                    <a:pt x="19327" y="443"/>
                  </a:cubicBezTo>
                  <a:cubicBezTo>
                    <a:pt x="19217" y="344"/>
                    <a:pt x="19076" y="292"/>
                    <a:pt x="18934" y="292"/>
                  </a:cubicBezTo>
                  <a:cubicBezTo>
                    <a:pt x="18853" y="292"/>
                    <a:pt x="18771" y="309"/>
                    <a:pt x="18694" y="344"/>
                  </a:cubicBezTo>
                  <a:cubicBezTo>
                    <a:pt x="18690" y="345"/>
                    <a:pt x="18676" y="351"/>
                    <a:pt x="18651" y="363"/>
                  </a:cubicBezTo>
                  <a:cubicBezTo>
                    <a:pt x="17724" y="830"/>
                    <a:pt x="16999" y="1103"/>
                    <a:pt x="16670" y="1166"/>
                  </a:cubicBezTo>
                  <a:cubicBezTo>
                    <a:pt x="16647" y="1147"/>
                    <a:pt x="16624" y="1126"/>
                    <a:pt x="16603" y="1106"/>
                  </a:cubicBezTo>
                  <a:cubicBezTo>
                    <a:pt x="16194" y="745"/>
                    <a:pt x="15347" y="1"/>
                    <a:pt x="136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0794228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8" name="Google Shape;2738;p51"/>
          <p:cNvSpPr txBox="1">
            <a:spLocks noGrp="1"/>
          </p:cNvSpPr>
          <p:nvPr>
            <p:ph type="title"/>
          </p:nvPr>
        </p:nvSpPr>
        <p:spPr>
          <a:xfrm>
            <a:off x="2208175" y="342775"/>
            <a:ext cx="472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Agradecimentos</a:t>
            </a:r>
            <a:endParaRPr dirty="0"/>
          </a:p>
        </p:txBody>
      </p:sp>
      <p:grpSp>
        <p:nvGrpSpPr>
          <p:cNvPr id="2739" name="Google Shape;2739;p51"/>
          <p:cNvGrpSpPr/>
          <p:nvPr/>
        </p:nvGrpSpPr>
        <p:grpSpPr>
          <a:xfrm>
            <a:off x="1980375" y="1074788"/>
            <a:ext cx="5183250" cy="3541786"/>
            <a:chOff x="277900" y="420125"/>
            <a:chExt cx="6852525" cy="4682425"/>
          </a:xfrm>
        </p:grpSpPr>
        <p:sp>
          <p:nvSpPr>
            <p:cNvPr id="2740" name="Google Shape;2740;p51"/>
            <p:cNvSpPr/>
            <p:nvPr/>
          </p:nvSpPr>
          <p:spPr>
            <a:xfrm>
              <a:off x="277900" y="420125"/>
              <a:ext cx="6852525" cy="4609425"/>
            </a:xfrm>
            <a:custGeom>
              <a:avLst/>
              <a:gdLst/>
              <a:ahLst/>
              <a:cxnLst/>
              <a:rect l="l" t="t" r="r" b="b"/>
              <a:pathLst>
                <a:path w="274101" h="184377" extrusionOk="0">
                  <a:moveTo>
                    <a:pt x="136337" y="1"/>
                  </a:moveTo>
                  <a:cubicBezTo>
                    <a:pt x="108563" y="1"/>
                    <a:pt x="91709" y="26310"/>
                    <a:pt x="78045" y="41336"/>
                  </a:cubicBezTo>
                  <a:cubicBezTo>
                    <a:pt x="62518" y="58454"/>
                    <a:pt x="45178" y="46845"/>
                    <a:pt x="22479" y="65183"/>
                  </a:cubicBezTo>
                  <a:cubicBezTo>
                    <a:pt x="0" y="83335"/>
                    <a:pt x="19077" y="165447"/>
                    <a:pt x="35677" y="184376"/>
                  </a:cubicBezTo>
                  <a:lnTo>
                    <a:pt x="253434" y="184376"/>
                  </a:lnTo>
                  <a:cubicBezTo>
                    <a:pt x="255208" y="177574"/>
                    <a:pt x="261124" y="154837"/>
                    <a:pt x="265116" y="131804"/>
                  </a:cubicBezTo>
                  <a:cubicBezTo>
                    <a:pt x="269923" y="104298"/>
                    <a:pt x="274100" y="66403"/>
                    <a:pt x="254987" y="50505"/>
                  </a:cubicBezTo>
                  <a:cubicBezTo>
                    <a:pt x="249034" y="45561"/>
                    <a:pt x="242499" y="43992"/>
                    <a:pt x="235926" y="43992"/>
                  </a:cubicBezTo>
                  <a:cubicBezTo>
                    <a:pt x="230211" y="43992"/>
                    <a:pt x="224467" y="45178"/>
                    <a:pt x="219051" y="46365"/>
                  </a:cubicBezTo>
                  <a:cubicBezTo>
                    <a:pt x="213642" y="47537"/>
                    <a:pt x="208543" y="48726"/>
                    <a:pt x="204134" y="48726"/>
                  </a:cubicBezTo>
                  <a:cubicBezTo>
                    <a:pt x="201733" y="48726"/>
                    <a:pt x="199538" y="48373"/>
                    <a:pt x="197608" y="47474"/>
                  </a:cubicBezTo>
                  <a:cubicBezTo>
                    <a:pt x="184447" y="41336"/>
                    <a:pt x="183855" y="10799"/>
                    <a:pt x="148585" y="1630"/>
                  </a:cubicBezTo>
                  <a:cubicBezTo>
                    <a:pt x="144277" y="510"/>
                    <a:pt x="140202" y="1"/>
                    <a:pt x="1363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51"/>
            <p:cNvSpPr/>
            <p:nvPr/>
          </p:nvSpPr>
          <p:spPr>
            <a:xfrm>
              <a:off x="582900" y="420200"/>
              <a:ext cx="6424600" cy="4609350"/>
            </a:xfrm>
            <a:custGeom>
              <a:avLst/>
              <a:gdLst/>
              <a:ahLst/>
              <a:cxnLst/>
              <a:rect l="l" t="t" r="r" b="b"/>
              <a:pathLst>
                <a:path w="256984" h="184374" extrusionOk="0">
                  <a:moveTo>
                    <a:pt x="124148" y="0"/>
                  </a:moveTo>
                  <a:cubicBezTo>
                    <a:pt x="96383" y="0"/>
                    <a:pt x="79487" y="26323"/>
                    <a:pt x="65845" y="41333"/>
                  </a:cubicBezTo>
                  <a:cubicBezTo>
                    <a:pt x="50318" y="58451"/>
                    <a:pt x="32978" y="46842"/>
                    <a:pt x="10279" y="65180"/>
                  </a:cubicBezTo>
                  <a:cubicBezTo>
                    <a:pt x="2921" y="71095"/>
                    <a:pt x="38" y="83887"/>
                    <a:pt x="38" y="99082"/>
                  </a:cubicBezTo>
                  <a:cubicBezTo>
                    <a:pt x="1" y="130285"/>
                    <a:pt x="12312" y="171618"/>
                    <a:pt x="23477" y="184373"/>
                  </a:cubicBezTo>
                  <a:lnTo>
                    <a:pt x="241234" y="184373"/>
                  </a:lnTo>
                  <a:cubicBezTo>
                    <a:pt x="243008" y="177571"/>
                    <a:pt x="248924" y="154834"/>
                    <a:pt x="252916" y="131801"/>
                  </a:cubicBezTo>
                  <a:cubicBezTo>
                    <a:pt x="254987" y="119896"/>
                    <a:pt x="256946" y="106032"/>
                    <a:pt x="256983" y="92834"/>
                  </a:cubicBezTo>
                  <a:cubicBezTo>
                    <a:pt x="256983" y="75605"/>
                    <a:pt x="253619" y="59523"/>
                    <a:pt x="242787" y="50502"/>
                  </a:cubicBezTo>
                  <a:cubicBezTo>
                    <a:pt x="236834" y="45548"/>
                    <a:pt x="230290" y="43995"/>
                    <a:pt x="223710" y="43995"/>
                  </a:cubicBezTo>
                  <a:cubicBezTo>
                    <a:pt x="218016" y="43995"/>
                    <a:pt x="212286" y="45178"/>
                    <a:pt x="206851" y="46362"/>
                  </a:cubicBezTo>
                  <a:cubicBezTo>
                    <a:pt x="201453" y="47545"/>
                    <a:pt x="196388" y="48728"/>
                    <a:pt x="191989" y="48728"/>
                  </a:cubicBezTo>
                  <a:cubicBezTo>
                    <a:pt x="189549" y="48728"/>
                    <a:pt x="187331" y="48358"/>
                    <a:pt x="185408" y="47471"/>
                  </a:cubicBezTo>
                  <a:cubicBezTo>
                    <a:pt x="172247" y="41333"/>
                    <a:pt x="171655" y="10796"/>
                    <a:pt x="136385" y="1627"/>
                  </a:cubicBezTo>
                  <a:cubicBezTo>
                    <a:pt x="132097" y="481"/>
                    <a:pt x="127993" y="0"/>
                    <a:pt x="1241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42" name="Google Shape;2742;p51"/>
            <p:cNvSpPr/>
            <p:nvPr/>
          </p:nvSpPr>
          <p:spPr>
            <a:xfrm>
              <a:off x="702125" y="5036900"/>
              <a:ext cx="6191675" cy="65650"/>
            </a:xfrm>
            <a:custGeom>
              <a:avLst/>
              <a:gdLst/>
              <a:ahLst/>
              <a:cxnLst/>
              <a:rect l="l" t="t" r="r" b="b"/>
              <a:pathLst>
                <a:path w="247667" h="2626" extrusionOk="0">
                  <a:moveTo>
                    <a:pt x="1" y="1"/>
                  </a:moveTo>
                  <a:lnTo>
                    <a:pt x="1" y="2626"/>
                  </a:lnTo>
                  <a:lnTo>
                    <a:pt x="247667" y="2626"/>
                  </a:lnTo>
                  <a:lnTo>
                    <a:pt x="2476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51"/>
            <p:cNvSpPr/>
            <p:nvPr/>
          </p:nvSpPr>
          <p:spPr>
            <a:xfrm>
              <a:off x="665175" y="3566050"/>
              <a:ext cx="125725" cy="97450"/>
            </a:xfrm>
            <a:custGeom>
              <a:avLst/>
              <a:gdLst/>
              <a:ahLst/>
              <a:cxnLst/>
              <a:rect l="l" t="t" r="r" b="b"/>
              <a:pathLst>
                <a:path w="5029" h="3898" extrusionOk="0">
                  <a:moveTo>
                    <a:pt x="1558" y="0"/>
                  </a:moveTo>
                  <a:cubicBezTo>
                    <a:pt x="1494" y="0"/>
                    <a:pt x="1431" y="5"/>
                    <a:pt x="1368" y="15"/>
                  </a:cubicBezTo>
                  <a:cubicBezTo>
                    <a:pt x="481" y="125"/>
                    <a:pt x="0" y="976"/>
                    <a:pt x="185" y="1789"/>
                  </a:cubicBezTo>
                  <a:cubicBezTo>
                    <a:pt x="407" y="2639"/>
                    <a:pt x="1257" y="3231"/>
                    <a:pt x="1996" y="3564"/>
                  </a:cubicBezTo>
                  <a:cubicBezTo>
                    <a:pt x="2705" y="3872"/>
                    <a:pt x="4312" y="3897"/>
                    <a:pt x="4828" y="3897"/>
                  </a:cubicBezTo>
                  <a:cubicBezTo>
                    <a:pt x="4932" y="3897"/>
                    <a:pt x="4991" y="3896"/>
                    <a:pt x="4991" y="3896"/>
                  </a:cubicBezTo>
                  <a:cubicBezTo>
                    <a:pt x="5028" y="3896"/>
                    <a:pt x="4547" y="2529"/>
                    <a:pt x="4510" y="2418"/>
                  </a:cubicBezTo>
                  <a:cubicBezTo>
                    <a:pt x="4055" y="1507"/>
                    <a:pt x="2705" y="0"/>
                    <a:pt x="1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51"/>
            <p:cNvSpPr/>
            <p:nvPr/>
          </p:nvSpPr>
          <p:spPr>
            <a:xfrm>
              <a:off x="667950" y="3411900"/>
              <a:ext cx="777325" cy="1632425"/>
            </a:xfrm>
            <a:custGeom>
              <a:avLst/>
              <a:gdLst/>
              <a:ahLst/>
              <a:cxnLst/>
              <a:rect l="l" t="t" r="r" b="b"/>
              <a:pathLst>
                <a:path w="31093" h="65297" extrusionOk="0">
                  <a:moveTo>
                    <a:pt x="14640" y="31764"/>
                  </a:moveTo>
                  <a:cubicBezTo>
                    <a:pt x="15232" y="32430"/>
                    <a:pt x="16822" y="33206"/>
                    <a:pt x="17043" y="33317"/>
                  </a:cubicBezTo>
                  <a:cubicBezTo>
                    <a:pt x="16822" y="33835"/>
                    <a:pt x="16600" y="34352"/>
                    <a:pt x="16378" y="34833"/>
                  </a:cubicBezTo>
                  <a:cubicBezTo>
                    <a:pt x="15676" y="36533"/>
                    <a:pt x="15010" y="37901"/>
                    <a:pt x="14529" y="38826"/>
                  </a:cubicBezTo>
                  <a:cubicBezTo>
                    <a:pt x="14419" y="39011"/>
                    <a:pt x="14345" y="39195"/>
                    <a:pt x="14234" y="39343"/>
                  </a:cubicBezTo>
                  <a:lnTo>
                    <a:pt x="14160" y="39343"/>
                  </a:lnTo>
                  <a:cubicBezTo>
                    <a:pt x="14160" y="39158"/>
                    <a:pt x="14123" y="38974"/>
                    <a:pt x="14086" y="38752"/>
                  </a:cubicBezTo>
                  <a:cubicBezTo>
                    <a:pt x="13938" y="37680"/>
                    <a:pt x="13716" y="36164"/>
                    <a:pt x="13346" y="34352"/>
                  </a:cubicBezTo>
                  <a:cubicBezTo>
                    <a:pt x="13235" y="33761"/>
                    <a:pt x="13125" y="33169"/>
                    <a:pt x="12977" y="32541"/>
                  </a:cubicBezTo>
                  <a:cubicBezTo>
                    <a:pt x="13125" y="32467"/>
                    <a:pt x="13901" y="32171"/>
                    <a:pt x="14640" y="31764"/>
                  </a:cubicBezTo>
                  <a:close/>
                  <a:moveTo>
                    <a:pt x="6531" y="0"/>
                  </a:moveTo>
                  <a:cubicBezTo>
                    <a:pt x="6326" y="0"/>
                    <a:pt x="6117" y="49"/>
                    <a:pt x="5915" y="154"/>
                  </a:cubicBezTo>
                  <a:cubicBezTo>
                    <a:pt x="4843" y="709"/>
                    <a:pt x="4547" y="2853"/>
                    <a:pt x="4732" y="3925"/>
                  </a:cubicBezTo>
                  <a:cubicBezTo>
                    <a:pt x="4769" y="4036"/>
                    <a:pt x="5176" y="5441"/>
                    <a:pt x="5176" y="5441"/>
                  </a:cubicBezTo>
                  <a:lnTo>
                    <a:pt x="5213" y="5404"/>
                  </a:lnTo>
                  <a:lnTo>
                    <a:pt x="5213" y="5404"/>
                  </a:lnTo>
                  <a:cubicBezTo>
                    <a:pt x="5139" y="5737"/>
                    <a:pt x="5102" y="6107"/>
                    <a:pt x="5065" y="6513"/>
                  </a:cubicBezTo>
                  <a:cubicBezTo>
                    <a:pt x="4991" y="7253"/>
                    <a:pt x="4917" y="8103"/>
                    <a:pt x="4880" y="9027"/>
                  </a:cubicBezTo>
                  <a:cubicBezTo>
                    <a:pt x="4880" y="9952"/>
                    <a:pt x="4880" y="10950"/>
                    <a:pt x="4954" y="11985"/>
                  </a:cubicBezTo>
                  <a:cubicBezTo>
                    <a:pt x="5065" y="13057"/>
                    <a:pt x="5213" y="14166"/>
                    <a:pt x="5509" y="15275"/>
                  </a:cubicBezTo>
                  <a:lnTo>
                    <a:pt x="5509" y="15312"/>
                  </a:lnTo>
                  <a:cubicBezTo>
                    <a:pt x="5324" y="15017"/>
                    <a:pt x="4769" y="14203"/>
                    <a:pt x="4732" y="14129"/>
                  </a:cubicBezTo>
                  <a:cubicBezTo>
                    <a:pt x="4142" y="13446"/>
                    <a:pt x="2744" y="12502"/>
                    <a:pt x="1654" y="12502"/>
                  </a:cubicBezTo>
                  <a:cubicBezTo>
                    <a:pt x="1446" y="12502"/>
                    <a:pt x="1250" y="12536"/>
                    <a:pt x="1072" y="12613"/>
                  </a:cubicBezTo>
                  <a:cubicBezTo>
                    <a:pt x="259" y="12946"/>
                    <a:pt x="0" y="13907"/>
                    <a:pt x="407" y="14647"/>
                  </a:cubicBezTo>
                  <a:cubicBezTo>
                    <a:pt x="850" y="15423"/>
                    <a:pt x="1812" y="15793"/>
                    <a:pt x="2625" y="15904"/>
                  </a:cubicBezTo>
                  <a:cubicBezTo>
                    <a:pt x="2705" y="15914"/>
                    <a:pt x="2794" y="15918"/>
                    <a:pt x="2889" y="15918"/>
                  </a:cubicBezTo>
                  <a:cubicBezTo>
                    <a:pt x="3840" y="15918"/>
                    <a:pt x="5414" y="15457"/>
                    <a:pt x="5583" y="15423"/>
                  </a:cubicBezTo>
                  <a:cubicBezTo>
                    <a:pt x="5878" y="16495"/>
                    <a:pt x="6248" y="17568"/>
                    <a:pt x="6729" y="18603"/>
                  </a:cubicBezTo>
                  <a:cubicBezTo>
                    <a:pt x="6987" y="19231"/>
                    <a:pt x="7246" y="19823"/>
                    <a:pt x="7542" y="20414"/>
                  </a:cubicBezTo>
                  <a:cubicBezTo>
                    <a:pt x="7357" y="20155"/>
                    <a:pt x="7209" y="19934"/>
                    <a:pt x="7209" y="19897"/>
                  </a:cubicBezTo>
                  <a:cubicBezTo>
                    <a:pt x="6584" y="19208"/>
                    <a:pt x="5164" y="18282"/>
                    <a:pt x="4070" y="18282"/>
                  </a:cubicBezTo>
                  <a:cubicBezTo>
                    <a:pt x="3871" y="18282"/>
                    <a:pt x="3683" y="18313"/>
                    <a:pt x="3512" y="18381"/>
                  </a:cubicBezTo>
                  <a:cubicBezTo>
                    <a:pt x="2736" y="18751"/>
                    <a:pt x="2477" y="19712"/>
                    <a:pt x="2884" y="20451"/>
                  </a:cubicBezTo>
                  <a:cubicBezTo>
                    <a:pt x="3290" y="21191"/>
                    <a:pt x="4289" y="21560"/>
                    <a:pt x="5102" y="21671"/>
                  </a:cubicBezTo>
                  <a:cubicBezTo>
                    <a:pt x="5187" y="21683"/>
                    <a:pt x="5282" y="21689"/>
                    <a:pt x="5385" y="21689"/>
                  </a:cubicBezTo>
                  <a:cubicBezTo>
                    <a:pt x="6221" y="21689"/>
                    <a:pt x="7554" y="21326"/>
                    <a:pt x="7949" y="21228"/>
                  </a:cubicBezTo>
                  <a:cubicBezTo>
                    <a:pt x="8060" y="21449"/>
                    <a:pt x="8171" y="21671"/>
                    <a:pt x="8281" y="21930"/>
                  </a:cubicBezTo>
                  <a:cubicBezTo>
                    <a:pt x="8836" y="23002"/>
                    <a:pt x="9391" y="24111"/>
                    <a:pt x="9908" y="25183"/>
                  </a:cubicBezTo>
                  <a:cubicBezTo>
                    <a:pt x="10093" y="25553"/>
                    <a:pt x="10241" y="25960"/>
                    <a:pt x="10426" y="26330"/>
                  </a:cubicBezTo>
                  <a:cubicBezTo>
                    <a:pt x="10241" y="26108"/>
                    <a:pt x="10130" y="25923"/>
                    <a:pt x="10093" y="25886"/>
                  </a:cubicBezTo>
                  <a:cubicBezTo>
                    <a:pt x="9499" y="25198"/>
                    <a:pt x="8084" y="24271"/>
                    <a:pt x="6990" y="24271"/>
                  </a:cubicBezTo>
                  <a:cubicBezTo>
                    <a:pt x="6792" y="24271"/>
                    <a:pt x="6604" y="24302"/>
                    <a:pt x="6433" y="24370"/>
                  </a:cubicBezTo>
                  <a:cubicBezTo>
                    <a:pt x="5620" y="24740"/>
                    <a:pt x="5398" y="25701"/>
                    <a:pt x="5804" y="26404"/>
                  </a:cubicBezTo>
                  <a:cubicBezTo>
                    <a:pt x="6211" y="27180"/>
                    <a:pt x="7209" y="27550"/>
                    <a:pt x="7986" y="27661"/>
                  </a:cubicBezTo>
                  <a:cubicBezTo>
                    <a:pt x="8077" y="27674"/>
                    <a:pt x="8179" y="27680"/>
                    <a:pt x="8289" y="27680"/>
                  </a:cubicBezTo>
                  <a:cubicBezTo>
                    <a:pt x="9106" y="27680"/>
                    <a:pt x="10339" y="27352"/>
                    <a:pt x="10795" y="27254"/>
                  </a:cubicBezTo>
                  <a:cubicBezTo>
                    <a:pt x="10943" y="27624"/>
                    <a:pt x="11091" y="28030"/>
                    <a:pt x="11239" y="28437"/>
                  </a:cubicBezTo>
                  <a:cubicBezTo>
                    <a:pt x="11313" y="28696"/>
                    <a:pt x="11424" y="28955"/>
                    <a:pt x="11498" y="29213"/>
                  </a:cubicBezTo>
                  <a:cubicBezTo>
                    <a:pt x="11572" y="29509"/>
                    <a:pt x="11646" y="29768"/>
                    <a:pt x="11720" y="30027"/>
                  </a:cubicBezTo>
                  <a:cubicBezTo>
                    <a:pt x="11831" y="30544"/>
                    <a:pt x="11978" y="31062"/>
                    <a:pt x="12089" y="31579"/>
                  </a:cubicBezTo>
                  <a:cubicBezTo>
                    <a:pt x="12163" y="31949"/>
                    <a:pt x="12237" y="32282"/>
                    <a:pt x="12274" y="32615"/>
                  </a:cubicBezTo>
                  <a:cubicBezTo>
                    <a:pt x="12126" y="32245"/>
                    <a:pt x="11757" y="31505"/>
                    <a:pt x="11720" y="31432"/>
                  </a:cubicBezTo>
                  <a:cubicBezTo>
                    <a:pt x="11183" y="30593"/>
                    <a:pt x="9793" y="29358"/>
                    <a:pt x="8657" y="29358"/>
                  </a:cubicBezTo>
                  <a:cubicBezTo>
                    <a:pt x="8541" y="29358"/>
                    <a:pt x="8428" y="29371"/>
                    <a:pt x="8318" y="29398"/>
                  </a:cubicBezTo>
                  <a:cubicBezTo>
                    <a:pt x="7468" y="29583"/>
                    <a:pt x="7098" y="30507"/>
                    <a:pt x="7394" y="31284"/>
                  </a:cubicBezTo>
                  <a:cubicBezTo>
                    <a:pt x="7690" y="32097"/>
                    <a:pt x="8614" y="32615"/>
                    <a:pt x="9354" y="32836"/>
                  </a:cubicBezTo>
                  <a:cubicBezTo>
                    <a:pt x="9658" y="32929"/>
                    <a:pt x="10095" y="32960"/>
                    <a:pt x="10542" y="32960"/>
                  </a:cubicBezTo>
                  <a:cubicBezTo>
                    <a:pt x="11345" y="32960"/>
                    <a:pt x="12182" y="32860"/>
                    <a:pt x="12348" y="32836"/>
                  </a:cubicBezTo>
                  <a:cubicBezTo>
                    <a:pt x="12459" y="33391"/>
                    <a:pt x="12570" y="33946"/>
                    <a:pt x="12644" y="34463"/>
                  </a:cubicBezTo>
                  <a:cubicBezTo>
                    <a:pt x="12977" y="36275"/>
                    <a:pt x="13162" y="37791"/>
                    <a:pt x="13272" y="38826"/>
                  </a:cubicBezTo>
                  <a:cubicBezTo>
                    <a:pt x="13309" y="39011"/>
                    <a:pt x="13309" y="39195"/>
                    <a:pt x="13346" y="39343"/>
                  </a:cubicBezTo>
                  <a:lnTo>
                    <a:pt x="9686" y="39343"/>
                  </a:lnTo>
                  <a:lnTo>
                    <a:pt x="11017" y="65297"/>
                  </a:lnTo>
                  <a:lnTo>
                    <a:pt x="17228" y="65297"/>
                  </a:lnTo>
                  <a:lnTo>
                    <a:pt x="18559" y="39343"/>
                  </a:lnTo>
                  <a:lnTo>
                    <a:pt x="15158" y="39343"/>
                  </a:lnTo>
                  <a:lnTo>
                    <a:pt x="15232" y="39195"/>
                  </a:lnTo>
                  <a:cubicBezTo>
                    <a:pt x="15712" y="38234"/>
                    <a:pt x="16341" y="36829"/>
                    <a:pt x="17043" y="35129"/>
                  </a:cubicBezTo>
                  <a:cubicBezTo>
                    <a:pt x="17265" y="34574"/>
                    <a:pt x="17487" y="34019"/>
                    <a:pt x="17746" y="33391"/>
                  </a:cubicBezTo>
                  <a:cubicBezTo>
                    <a:pt x="17924" y="33450"/>
                    <a:pt x="19154" y="33701"/>
                    <a:pt x="20090" y="33701"/>
                  </a:cubicBezTo>
                  <a:cubicBezTo>
                    <a:pt x="20318" y="33701"/>
                    <a:pt x="20529" y="33686"/>
                    <a:pt x="20704" y="33650"/>
                  </a:cubicBezTo>
                  <a:cubicBezTo>
                    <a:pt x="21480" y="33465"/>
                    <a:pt x="22441" y="33021"/>
                    <a:pt x="22774" y="32245"/>
                  </a:cubicBezTo>
                  <a:cubicBezTo>
                    <a:pt x="23144" y="31469"/>
                    <a:pt x="22811" y="30544"/>
                    <a:pt x="21997" y="30248"/>
                  </a:cubicBezTo>
                  <a:cubicBezTo>
                    <a:pt x="21860" y="30204"/>
                    <a:pt x="21713" y="30184"/>
                    <a:pt x="21561" y="30184"/>
                  </a:cubicBezTo>
                  <a:cubicBezTo>
                    <a:pt x="20442" y="30184"/>
                    <a:pt x="19001" y="31279"/>
                    <a:pt x="18448" y="32060"/>
                  </a:cubicBezTo>
                  <a:cubicBezTo>
                    <a:pt x="18411" y="32097"/>
                    <a:pt x="18079" y="32689"/>
                    <a:pt x="17857" y="33095"/>
                  </a:cubicBezTo>
                  <a:cubicBezTo>
                    <a:pt x="17931" y="32836"/>
                    <a:pt x="18042" y="32615"/>
                    <a:pt x="18116" y="32356"/>
                  </a:cubicBezTo>
                  <a:cubicBezTo>
                    <a:pt x="18300" y="31838"/>
                    <a:pt x="18485" y="31358"/>
                    <a:pt x="18670" y="30803"/>
                  </a:cubicBezTo>
                  <a:cubicBezTo>
                    <a:pt x="18744" y="30544"/>
                    <a:pt x="18818" y="30285"/>
                    <a:pt x="18892" y="29990"/>
                  </a:cubicBezTo>
                  <a:cubicBezTo>
                    <a:pt x="18966" y="29731"/>
                    <a:pt x="19040" y="29435"/>
                    <a:pt x="19114" y="29176"/>
                  </a:cubicBezTo>
                  <a:cubicBezTo>
                    <a:pt x="19262" y="28511"/>
                    <a:pt x="19410" y="27845"/>
                    <a:pt x="19520" y="27143"/>
                  </a:cubicBezTo>
                  <a:cubicBezTo>
                    <a:pt x="19949" y="27321"/>
                    <a:pt x="21412" y="27810"/>
                    <a:pt x="22244" y="27810"/>
                  </a:cubicBezTo>
                  <a:cubicBezTo>
                    <a:pt x="22274" y="27810"/>
                    <a:pt x="22302" y="27810"/>
                    <a:pt x="22330" y="27808"/>
                  </a:cubicBezTo>
                  <a:cubicBezTo>
                    <a:pt x="23107" y="27734"/>
                    <a:pt x="24142" y="27439"/>
                    <a:pt x="24585" y="26736"/>
                  </a:cubicBezTo>
                  <a:cubicBezTo>
                    <a:pt x="25066" y="26034"/>
                    <a:pt x="24881" y="25073"/>
                    <a:pt x="24105" y="24666"/>
                  </a:cubicBezTo>
                  <a:cubicBezTo>
                    <a:pt x="23888" y="24554"/>
                    <a:pt x="23637" y="24505"/>
                    <a:pt x="23368" y="24505"/>
                  </a:cubicBezTo>
                  <a:cubicBezTo>
                    <a:pt x="22303" y="24505"/>
                    <a:pt x="20953" y="25266"/>
                    <a:pt x="20334" y="25886"/>
                  </a:cubicBezTo>
                  <a:cubicBezTo>
                    <a:pt x="20297" y="25923"/>
                    <a:pt x="19816" y="26551"/>
                    <a:pt x="19557" y="26884"/>
                  </a:cubicBezTo>
                  <a:cubicBezTo>
                    <a:pt x="19594" y="26477"/>
                    <a:pt x="19668" y="26071"/>
                    <a:pt x="19742" y="25664"/>
                  </a:cubicBezTo>
                  <a:cubicBezTo>
                    <a:pt x="19890" y="24444"/>
                    <a:pt x="20001" y="23224"/>
                    <a:pt x="20112" y="22004"/>
                  </a:cubicBezTo>
                  <a:cubicBezTo>
                    <a:pt x="20149" y="21634"/>
                    <a:pt x="20186" y="21265"/>
                    <a:pt x="20223" y="20895"/>
                  </a:cubicBezTo>
                  <a:cubicBezTo>
                    <a:pt x="20367" y="20967"/>
                    <a:pt x="22121" y="21599"/>
                    <a:pt x="23067" y="21599"/>
                  </a:cubicBezTo>
                  <a:cubicBezTo>
                    <a:pt x="23093" y="21599"/>
                    <a:pt x="23119" y="21598"/>
                    <a:pt x="23144" y="21597"/>
                  </a:cubicBezTo>
                  <a:cubicBezTo>
                    <a:pt x="23920" y="21523"/>
                    <a:pt x="24955" y="21228"/>
                    <a:pt x="25399" y="20525"/>
                  </a:cubicBezTo>
                  <a:cubicBezTo>
                    <a:pt x="25879" y="19823"/>
                    <a:pt x="25695" y="18825"/>
                    <a:pt x="24918" y="18418"/>
                  </a:cubicBezTo>
                  <a:cubicBezTo>
                    <a:pt x="24707" y="18309"/>
                    <a:pt x="24463" y="18261"/>
                    <a:pt x="24201" y="18261"/>
                  </a:cubicBezTo>
                  <a:cubicBezTo>
                    <a:pt x="23133" y="18261"/>
                    <a:pt x="21771" y="19051"/>
                    <a:pt x="21147" y="19675"/>
                  </a:cubicBezTo>
                  <a:cubicBezTo>
                    <a:pt x="21110" y="19712"/>
                    <a:pt x="20408" y="20599"/>
                    <a:pt x="20223" y="20821"/>
                  </a:cubicBezTo>
                  <a:cubicBezTo>
                    <a:pt x="20334" y="20008"/>
                    <a:pt x="20408" y="19194"/>
                    <a:pt x="20556" y="18418"/>
                  </a:cubicBezTo>
                  <a:cubicBezTo>
                    <a:pt x="20704" y="17309"/>
                    <a:pt x="20925" y="16237"/>
                    <a:pt x="21221" y="15201"/>
                  </a:cubicBezTo>
                  <a:cubicBezTo>
                    <a:pt x="21293" y="15237"/>
                    <a:pt x="23120" y="15905"/>
                    <a:pt x="24069" y="15905"/>
                  </a:cubicBezTo>
                  <a:cubicBezTo>
                    <a:pt x="24094" y="15905"/>
                    <a:pt x="24118" y="15905"/>
                    <a:pt x="24142" y="15904"/>
                  </a:cubicBezTo>
                  <a:cubicBezTo>
                    <a:pt x="24955" y="15830"/>
                    <a:pt x="25990" y="15534"/>
                    <a:pt x="26434" y="14832"/>
                  </a:cubicBezTo>
                  <a:cubicBezTo>
                    <a:pt x="26915" y="14129"/>
                    <a:pt x="26730" y="13131"/>
                    <a:pt x="25953" y="12761"/>
                  </a:cubicBezTo>
                  <a:cubicBezTo>
                    <a:pt x="25732" y="12639"/>
                    <a:pt x="25474" y="12586"/>
                    <a:pt x="25198" y="12586"/>
                  </a:cubicBezTo>
                  <a:cubicBezTo>
                    <a:pt x="24136" y="12586"/>
                    <a:pt x="22798" y="13365"/>
                    <a:pt x="22182" y="13981"/>
                  </a:cubicBezTo>
                  <a:cubicBezTo>
                    <a:pt x="22145" y="14018"/>
                    <a:pt x="21369" y="14980"/>
                    <a:pt x="21258" y="15164"/>
                  </a:cubicBezTo>
                  <a:cubicBezTo>
                    <a:pt x="21258" y="15090"/>
                    <a:pt x="21295" y="15017"/>
                    <a:pt x="21295" y="14980"/>
                  </a:cubicBezTo>
                  <a:cubicBezTo>
                    <a:pt x="21628" y="13870"/>
                    <a:pt x="22071" y="12872"/>
                    <a:pt x="22552" y="11948"/>
                  </a:cubicBezTo>
                  <a:cubicBezTo>
                    <a:pt x="22848" y="11393"/>
                    <a:pt x="23144" y="10913"/>
                    <a:pt x="23439" y="10432"/>
                  </a:cubicBezTo>
                  <a:cubicBezTo>
                    <a:pt x="23772" y="10617"/>
                    <a:pt x="25362" y="11356"/>
                    <a:pt x="26212" y="11393"/>
                  </a:cubicBezTo>
                  <a:cubicBezTo>
                    <a:pt x="26274" y="11396"/>
                    <a:pt x="26337" y="11398"/>
                    <a:pt x="26402" y="11398"/>
                  </a:cubicBezTo>
                  <a:cubicBezTo>
                    <a:pt x="27150" y="11398"/>
                    <a:pt x="28068" y="11193"/>
                    <a:pt x="28578" y="10580"/>
                  </a:cubicBezTo>
                  <a:cubicBezTo>
                    <a:pt x="29096" y="9952"/>
                    <a:pt x="29059" y="8953"/>
                    <a:pt x="28319" y="8473"/>
                  </a:cubicBezTo>
                  <a:cubicBezTo>
                    <a:pt x="28057" y="8298"/>
                    <a:pt x="27723" y="8225"/>
                    <a:pt x="27357" y="8225"/>
                  </a:cubicBezTo>
                  <a:cubicBezTo>
                    <a:pt x="26333" y="8225"/>
                    <a:pt x="25064" y="8796"/>
                    <a:pt x="24438" y="9286"/>
                  </a:cubicBezTo>
                  <a:cubicBezTo>
                    <a:pt x="24401" y="9323"/>
                    <a:pt x="23957" y="9730"/>
                    <a:pt x="23661" y="10062"/>
                  </a:cubicBezTo>
                  <a:cubicBezTo>
                    <a:pt x="23809" y="9841"/>
                    <a:pt x="23957" y="9619"/>
                    <a:pt x="24068" y="9397"/>
                  </a:cubicBezTo>
                  <a:cubicBezTo>
                    <a:pt x="24585" y="8658"/>
                    <a:pt x="25103" y="7992"/>
                    <a:pt x="25547" y="7401"/>
                  </a:cubicBezTo>
                  <a:cubicBezTo>
                    <a:pt x="25805" y="7068"/>
                    <a:pt x="26064" y="6772"/>
                    <a:pt x="26286" y="6513"/>
                  </a:cubicBezTo>
                  <a:cubicBezTo>
                    <a:pt x="26730" y="6476"/>
                    <a:pt x="28430" y="6439"/>
                    <a:pt x="29170" y="6070"/>
                  </a:cubicBezTo>
                  <a:cubicBezTo>
                    <a:pt x="29909" y="5737"/>
                    <a:pt x="30760" y="5108"/>
                    <a:pt x="30907" y="4258"/>
                  </a:cubicBezTo>
                  <a:cubicBezTo>
                    <a:pt x="31092" y="3445"/>
                    <a:pt x="30575" y="2594"/>
                    <a:pt x="29724" y="2483"/>
                  </a:cubicBezTo>
                  <a:cubicBezTo>
                    <a:pt x="29685" y="2480"/>
                    <a:pt x="29646" y="2478"/>
                    <a:pt x="29607" y="2478"/>
                  </a:cubicBezTo>
                  <a:cubicBezTo>
                    <a:pt x="28415" y="2478"/>
                    <a:pt x="27085" y="4067"/>
                    <a:pt x="26656" y="4997"/>
                  </a:cubicBezTo>
                  <a:cubicBezTo>
                    <a:pt x="26619" y="5108"/>
                    <a:pt x="26175" y="6513"/>
                    <a:pt x="26175" y="6513"/>
                  </a:cubicBezTo>
                  <a:lnTo>
                    <a:pt x="26212" y="6513"/>
                  </a:lnTo>
                  <a:cubicBezTo>
                    <a:pt x="25990" y="6772"/>
                    <a:pt x="25732" y="7031"/>
                    <a:pt x="25473" y="7364"/>
                  </a:cubicBezTo>
                  <a:cubicBezTo>
                    <a:pt x="25029" y="7918"/>
                    <a:pt x="24511" y="8584"/>
                    <a:pt x="23957" y="9323"/>
                  </a:cubicBezTo>
                  <a:cubicBezTo>
                    <a:pt x="23439" y="10099"/>
                    <a:pt x="22885" y="10913"/>
                    <a:pt x="22404" y="11837"/>
                  </a:cubicBezTo>
                  <a:cubicBezTo>
                    <a:pt x="21887" y="12798"/>
                    <a:pt x="21406" y="13797"/>
                    <a:pt x="21036" y="14906"/>
                  </a:cubicBezTo>
                  <a:lnTo>
                    <a:pt x="21036" y="14943"/>
                  </a:lnTo>
                  <a:cubicBezTo>
                    <a:pt x="21036" y="14573"/>
                    <a:pt x="21036" y="13575"/>
                    <a:pt x="20999" y="13501"/>
                  </a:cubicBezTo>
                  <a:cubicBezTo>
                    <a:pt x="20888" y="12429"/>
                    <a:pt x="19964" y="10432"/>
                    <a:pt x="18781" y="10210"/>
                  </a:cubicBezTo>
                  <a:cubicBezTo>
                    <a:pt x="18701" y="10196"/>
                    <a:pt x="18622" y="10190"/>
                    <a:pt x="18544" y="10190"/>
                  </a:cubicBezTo>
                  <a:cubicBezTo>
                    <a:pt x="17797" y="10190"/>
                    <a:pt x="17184" y="10808"/>
                    <a:pt x="17117" y="11578"/>
                  </a:cubicBezTo>
                  <a:cubicBezTo>
                    <a:pt x="17043" y="12429"/>
                    <a:pt x="17672" y="13279"/>
                    <a:pt x="18263" y="13797"/>
                  </a:cubicBezTo>
                  <a:cubicBezTo>
                    <a:pt x="18966" y="14425"/>
                    <a:pt x="20851" y="15017"/>
                    <a:pt x="20999" y="15054"/>
                  </a:cubicBezTo>
                  <a:cubicBezTo>
                    <a:pt x="20667" y="16089"/>
                    <a:pt x="20408" y="17198"/>
                    <a:pt x="20186" y="18344"/>
                  </a:cubicBezTo>
                  <a:cubicBezTo>
                    <a:pt x="20075" y="19009"/>
                    <a:pt x="20001" y="19638"/>
                    <a:pt x="19890" y="20303"/>
                  </a:cubicBezTo>
                  <a:cubicBezTo>
                    <a:pt x="19890" y="20008"/>
                    <a:pt x="19890" y="19712"/>
                    <a:pt x="19890" y="19675"/>
                  </a:cubicBezTo>
                  <a:cubicBezTo>
                    <a:pt x="19742" y="18603"/>
                    <a:pt x="18855" y="16606"/>
                    <a:pt x="17672" y="16421"/>
                  </a:cubicBezTo>
                  <a:cubicBezTo>
                    <a:pt x="17571" y="16400"/>
                    <a:pt x="17472" y="16390"/>
                    <a:pt x="17377" y="16390"/>
                  </a:cubicBezTo>
                  <a:cubicBezTo>
                    <a:pt x="16633" y="16390"/>
                    <a:pt x="16074" y="16999"/>
                    <a:pt x="16008" y="17752"/>
                  </a:cubicBezTo>
                  <a:cubicBezTo>
                    <a:pt x="15934" y="18603"/>
                    <a:pt x="16563" y="19453"/>
                    <a:pt x="17154" y="20008"/>
                  </a:cubicBezTo>
                  <a:cubicBezTo>
                    <a:pt x="17746" y="20525"/>
                    <a:pt x="19373" y="21080"/>
                    <a:pt x="19779" y="21191"/>
                  </a:cubicBezTo>
                  <a:cubicBezTo>
                    <a:pt x="19742" y="21449"/>
                    <a:pt x="19705" y="21708"/>
                    <a:pt x="19705" y="21967"/>
                  </a:cubicBezTo>
                  <a:cubicBezTo>
                    <a:pt x="19557" y="23187"/>
                    <a:pt x="19410" y="24407"/>
                    <a:pt x="19225" y="25590"/>
                  </a:cubicBezTo>
                  <a:cubicBezTo>
                    <a:pt x="19188" y="25997"/>
                    <a:pt x="19077" y="26404"/>
                    <a:pt x="19003" y="26810"/>
                  </a:cubicBezTo>
                  <a:cubicBezTo>
                    <a:pt x="19003" y="26551"/>
                    <a:pt x="19003" y="26330"/>
                    <a:pt x="19003" y="26293"/>
                  </a:cubicBezTo>
                  <a:cubicBezTo>
                    <a:pt x="18855" y="25220"/>
                    <a:pt x="17968" y="23224"/>
                    <a:pt x="16785" y="23002"/>
                  </a:cubicBezTo>
                  <a:cubicBezTo>
                    <a:pt x="16704" y="22988"/>
                    <a:pt x="16625" y="22982"/>
                    <a:pt x="16547" y="22982"/>
                  </a:cubicBezTo>
                  <a:cubicBezTo>
                    <a:pt x="15800" y="22982"/>
                    <a:pt x="15188" y="23597"/>
                    <a:pt x="15121" y="24333"/>
                  </a:cubicBezTo>
                  <a:cubicBezTo>
                    <a:pt x="15047" y="25183"/>
                    <a:pt x="15676" y="26034"/>
                    <a:pt x="16267" y="26588"/>
                  </a:cubicBezTo>
                  <a:cubicBezTo>
                    <a:pt x="16859" y="27106"/>
                    <a:pt x="18337" y="27624"/>
                    <a:pt x="18818" y="27771"/>
                  </a:cubicBezTo>
                  <a:cubicBezTo>
                    <a:pt x="18744" y="28178"/>
                    <a:pt x="18670" y="28622"/>
                    <a:pt x="18559" y="29028"/>
                  </a:cubicBezTo>
                  <a:cubicBezTo>
                    <a:pt x="18485" y="29287"/>
                    <a:pt x="18411" y="29546"/>
                    <a:pt x="18337" y="29842"/>
                  </a:cubicBezTo>
                  <a:cubicBezTo>
                    <a:pt x="18226" y="30101"/>
                    <a:pt x="18153" y="30359"/>
                    <a:pt x="18079" y="30618"/>
                  </a:cubicBezTo>
                  <a:cubicBezTo>
                    <a:pt x="17894" y="31136"/>
                    <a:pt x="17709" y="31653"/>
                    <a:pt x="17524" y="32134"/>
                  </a:cubicBezTo>
                  <a:cubicBezTo>
                    <a:pt x="17376" y="32467"/>
                    <a:pt x="17265" y="32762"/>
                    <a:pt x="17117" y="33095"/>
                  </a:cubicBezTo>
                  <a:cubicBezTo>
                    <a:pt x="17191" y="32689"/>
                    <a:pt x="17302" y="31875"/>
                    <a:pt x="17302" y="31801"/>
                  </a:cubicBezTo>
                  <a:cubicBezTo>
                    <a:pt x="17302" y="31062"/>
                    <a:pt x="17080" y="29916"/>
                    <a:pt x="16563" y="29102"/>
                  </a:cubicBezTo>
                  <a:cubicBezTo>
                    <a:pt x="16563" y="28991"/>
                    <a:pt x="16563" y="28881"/>
                    <a:pt x="16526" y="28770"/>
                  </a:cubicBezTo>
                  <a:cubicBezTo>
                    <a:pt x="16430" y="28068"/>
                    <a:pt x="15840" y="27505"/>
                    <a:pt x="15134" y="27505"/>
                  </a:cubicBezTo>
                  <a:cubicBezTo>
                    <a:pt x="15021" y="27505"/>
                    <a:pt x="14905" y="27519"/>
                    <a:pt x="14788" y="27550"/>
                  </a:cubicBezTo>
                  <a:cubicBezTo>
                    <a:pt x="13605" y="27882"/>
                    <a:pt x="12866" y="29916"/>
                    <a:pt x="12829" y="30988"/>
                  </a:cubicBezTo>
                  <a:cubicBezTo>
                    <a:pt x="12829" y="31062"/>
                    <a:pt x="12866" y="31764"/>
                    <a:pt x="12903" y="32208"/>
                  </a:cubicBezTo>
                  <a:cubicBezTo>
                    <a:pt x="12829" y="31949"/>
                    <a:pt x="12792" y="31690"/>
                    <a:pt x="12718" y="31432"/>
                  </a:cubicBezTo>
                  <a:cubicBezTo>
                    <a:pt x="12607" y="30914"/>
                    <a:pt x="12459" y="30396"/>
                    <a:pt x="12311" y="29842"/>
                  </a:cubicBezTo>
                  <a:cubicBezTo>
                    <a:pt x="12237" y="29583"/>
                    <a:pt x="12126" y="29324"/>
                    <a:pt x="12052" y="29065"/>
                  </a:cubicBezTo>
                  <a:cubicBezTo>
                    <a:pt x="11978" y="28770"/>
                    <a:pt x="11868" y="28511"/>
                    <a:pt x="11794" y="28252"/>
                  </a:cubicBezTo>
                  <a:cubicBezTo>
                    <a:pt x="11535" y="27587"/>
                    <a:pt x="11276" y="26958"/>
                    <a:pt x="11017" y="26330"/>
                  </a:cubicBezTo>
                  <a:cubicBezTo>
                    <a:pt x="11461" y="26219"/>
                    <a:pt x="13051" y="25812"/>
                    <a:pt x="13716" y="25331"/>
                  </a:cubicBezTo>
                  <a:cubicBezTo>
                    <a:pt x="14345" y="24851"/>
                    <a:pt x="15010" y="24037"/>
                    <a:pt x="15010" y="23187"/>
                  </a:cubicBezTo>
                  <a:cubicBezTo>
                    <a:pt x="15010" y="22378"/>
                    <a:pt x="14408" y="21703"/>
                    <a:pt x="13585" y="21703"/>
                  </a:cubicBezTo>
                  <a:cubicBezTo>
                    <a:pt x="13543" y="21703"/>
                    <a:pt x="13500" y="21705"/>
                    <a:pt x="13457" y="21708"/>
                  </a:cubicBezTo>
                  <a:cubicBezTo>
                    <a:pt x="12274" y="21856"/>
                    <a:pt x="11202" y="23779"/>
                    <a:pt x="11017" y="24814"/>
                  </a:cubicBezTo>
                  <a:cubicBezTo>
                    <a:pt x="10980" y="24888"/>
                    <a:pt x="10906" y="25664"/>
                    <a:pt x="10869" y="26108"/>
                  </a:cubicBezTo>
                  <a:cubicBezTo>
                    <a:pt x="10721" y="25701"/>
                    <a:pt x="10537" y="25331"/>
                    <a:pt x="10352" y="24962"/>
                  </a:cubicBezTo>
                  <a:cubicBezTo>
                    <a:pt x="9834" y="23890"/>
                    <a:pt x="9243" y="22817"/>
                    <a:pt x="8651" y="21708"/>
                  </a:cubicBezTo>
                  <a:cubicBezTo>
                    <a:pt x="8503" y="21376"/>
                    <a:pt x="8318" y="21043"/>
                    <a:pt x="8134" y="20710"/>
                  </a:cubicBezTo>
                  <a:cubicBezTo>
                    <a:pt x="8318" y="20673"/>
                    <a:pt x="10241" y="20229"/>
                    <a:pt x="10943" y="19675"/>
                  </a:cubicBezTo>
                  <a:cubicBezTo>
                    <a:pt x="11572" y="19194"/>
                    <a:pt x="12274" y="18381"/>
                    <a:pt x="12274" y="17531"/>
                  </a:cubicBezTo>
                  <a:cubicBezTo>
                    <a:pt x="12274" y="16772"/>
                    <a:pt x="11663" y="16078"/>
                    <a:pt x="10891" y="16078"/>
                  </a:cubicBezTo>
                  <a:cubicBezTo>
                    <a:pt x="10835" y="16078"/>
                    <a:pt x="10779" y="16081"/>
                    <a:pt x="10721" y="16089"/>
                  </a:cubicBezTo>
                  <a:cubicBezTo>
                    <a:pt x="9501" y="16200"/>
                    <a:pt x="8466" y="18122"/>
                    <a:pt x="8244" y="19194"/>
                  </a:cubicBezTo>
                  <a:cubicBezTo>
                    <a:pt x="8244" y="19268"/>
                    <a:pt x="8134" y="20377"/>
                    <a:pt x="8134" y="20673"/>
                  </a:cubicBezTo>
                  <a:cubicBezTo>
                    <a:pt x="7727" y="19934"/>
                    <a:pt x="7357" y="19194"/>
                    <a:pt x="7024" y="18455"/>
                  </a:cubicBezTo>
                  <a:cubicBezTo>
                    <a:pt x="6581" y="17457"/>
                    <a:pt x="6174" y="16421"/>
                    <a:pt x="5841" y="15423"/>
                  </a:cubicBezTo>
                  <a:cubicBezTo>
                    <a:pt x="5915" y="15386"/>
                    <a:pt x="7912" y="14943"/>
                    <a:pt x="8651" y="14388"/>
                  </a:cubicBezTo>
                  <a:cubicBezTo>
                    <a:pt x="9317" y="13870"/>
                    <a:pt x="9982" y="13094"/>
                    <a:pt x="9982" y="12244"/>
                  </a:cubicBezTo>
                  <a:cubicBezTo>
                    <a:pt x="9982" y="11451"/>
                    <a:pt x="9403" y="10754"/>
                    <a:pt x="8605" y="10754"/>
                  </a:cubicBezTo>
                  <a:cubicBezTo>
                    <a:pt x="8548" y="10754"/>
                    <a:pt x="8489" y="10757"/>
                    <a:pt x="8429" y="10765"/>
                  </a:cubicBezTo>
                  <a:cubicBezTo>
                    <a:pt x="7209" y="10876"/>
                    <a:pt x="6174" y="12798"/>
                    <a:pt x="5952" y="13870"/>
                  </a:cubicBezTo>
                  <a:cubicBezTo>
                    <a:pt x="5952" y="13944"/>
                    <a:pt x="5841" y="15164"/>
                    <a:pt x="5841" y="15386"/>
                  </a:cubicBezTo>
                  <a:cubicBezTo>
                    <a:pt x="5804" y="15312"/>
                    <a:pt x="5804" y="15238"/>
                    <a:pt x="5767" y="15201"/>
                  </a:cubicBezTo>
                  <a:cubicBezTo>
                    <a:pt x="5435" y="14092"/>
                    <a:pt x="5287" y="13020"/>
                    <a:pt x="5176" y="11985"/>
                  </a:cubicBezTo>
                  <a:cubicBezTo>
                    <a:pt x="5102" y="11356"/>
                    <a:pt x="5065" y="10802"/>
                    <a:pt x="5028" y="10210"/>
                  </a:cubicBezTo>
                  <a:cubicBezTo>
                    <a:pt x="5435" y="10173"/>
                    <a:pt x="7172" y="9952"/>
                    <a:pt x="7875" y="9508"/>
                  </a:cubicBezTo>
                  <a:cubicBezTo>
                    <a:pt x="8577" y="9101"/>
                    <a:pt x="9354" y="8362"/>
                    <a:pt x="9427" y="7511"/>
                  </a:cubicBezTo>
                  <a:cubicBezTo>
                    <a:pt x="9501" y="6698"/>
                    <a:pt x="8910" y="5885"/>
                    <a:pt x="8060" y="5885"/>
                  </a:cubicBezTo>
                  <a:cubicBezTo>
                    <a:pt x="6840" y="5885"/>
                    <a:pt x="5583" y="7696"/>
                    <a:pt x="5250" y="8695"/>
                  </a:cubicBezTo>
                  <a:cubicBezTo>
                    <a:pt x="5250" y="8768"/>
                    <a:pt x="5102" y="9360"/>
                    <a:pt x="5028" y="9804"/>
                  </a:cubicBezTo>
                  <a:cubicBezTo>
                    <a:pt x="5028" y="9545"/>
                    <a:pt x="5028" y="9286"/>
                    <a:pt x="5028" y="9027"/>
                  </a:cubicBezTo>
                  <a:cubicBezTo>
                    <a:pt x="5028" y="8103"/>
                    <a:pt x="5102" y="7253"/>
                    <a:pt x="5139" y="6513"/>
                  </a:cubicBezTo>
                  <a:cubicBezTo>
                    <a:pt x="5176" y="6107"/>
                    <a:pt x="5213" y="5737"/>
                    <a:pt x="5250" y="5367"/>
                  </a:cubicBezTo>
                  <a:cubicBezTo>
                    <a:pt x="5620" y="5145"/>
                    <a:pt x="7024" y="4147"/>
                    <a:pt x="7431" y="3445"/>
                  </a:cubicBezTo>
                  <a:cubicBezTo>
                    <a:pt x="7875" y="2742"/>
                    <a:pt x="8207" y="1744"/>
                    <a:pt x="7912" y="968"/>
                  </a:cubicBezTo>
                  <a:cubicBezTo>
                    <a:pt x="7665" y="393"/>
                    <a:pt x="7115" y="0"/>
                    <a:pt x="65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51"/>
            <p:cNvSpPr/>
            <p:nvPr/>
          </p:nvSpPr>
          <p:spPr>
            <a:xfrm>
              <a:off x="1174425" y="3532200"/>
              <a:ext cx="91525" cy="134975"/>
            </a:xfrm>
            <a:custGeom>
              <a:avLst/>
              <a:gdLst/>
              <a:ahLst/>
              <a:cxnLst/>
              <a:rect l="l" t="t" r="r" b="b"/>
              <a:pathLst>
                <a:path w="3661" h="5399" extrusionOk="0">
                  <a:moveTo>
                    <a:pt x="1633" y="1"/>
                  </a:moveTo>
                  <a:cubicBezTo>
                    <a:pt x="1052" y="1"/>
                    <a:pt x="518" y="417"/>
                    <a:pt x="297" y="999"/>
                  </a:cubicBezTo>
                  <a:cubicBezTo>
                    <a:pt x="1" y="1812"/>
                    <a:pt x="371" y="2773"/>
                    <a:pt x="814" y="3476"/>
                  </a:cubicBezTo>
                  <a:cubicBezTo>
                    <a:pt x="1332" y="4252"/>
                    <a:pt x="3106" y="5398"/>
                    <a:pt x="3106" y="5398"/>
                  </a:cubicBezTo>
                  <a:cubicBezTo>
                    <a:pt x="3143" y="5398"/>
                    <a:pt x="3513" y="3993"/>
                    <a:pt x="3513" y="3883"/>
                  </a:cubicBezTo>
                  <a:cubicBezTo>
                    <a:pt x="3661" y="2810"/>
                    <a:pt x="3328" y="666"/>
                    <a:pt x="2219" y="149"/>
                  </a:cubicBezTo>
                  <a:cubicBezTo>
                    <a:pt x="2025" y="47"/>
                    <a:pt x="1826" y="1"/>
                    <a:pt x="16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51"/>
            <p:cNvSpPr/>
            <p:nvPr/>
          </p:nvSpPr>
          <p:spPr>
            <a:xfrm>
              <a:off x="4182000" y="4206925"/>
              <a:ext cx="147900" cy="871025"/>
            </a:xfrm>
            <a:custGeom>
              <a:avLst/>
              <a:gdLst/>
              <a:ahLst/>
              <a:cxnLst/>
              <a:rect l="l" t="t" r="r" b="b"/>
              <a:pathLst>
                <a:path w="5916" h="34841" extrusionOk="0">
                  <a:moveTo>
                    <a:pt x="2551" y="0"/>
                  </a:moveTo>
                  <a:lnTo>
                    <a:pt x="0" y="555"/>
                  </a:lnTo>
                  <a:lnTo>
                    <a:pt x="4769" y="34346"/>
                  </a:lnTo>
                  <a:cubicBezTo>
                    <a:pt x="4802" y="34635"/>
                    <a:pt x="5057" y="34841"/>
                    <a:pt x="5342" y="34841"/>
                  </a:cubicBezTo>
                  <a:cubicBezTo>
                    <a:pt x="5385" y="34841"/>
                    <a:pt x="5428" y="34836"/>
                    <a:pt x="5472" y="34827"/>
                  </a:cubicBezTo>
                  <a:cubicBezTo>
                    <a:pt x="5731" y="34790"/>
                    <a:pt x="5915" y="34531"/>
                    <a:pt x="5878" y="34235"/>
                  </a:cubicBezTo>
                  <a:lnTo>
                    <a:pt x="25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51"/>
            <p:cNvSpPr/>
            <p:nvPr/>
          </p:nvSpPr>
          <p:spPr>
            <a:xfrm>
              <a:off x="4173675" y="4199525"/>
              <a:ext cx="163625" cy="886400"/>
            </a:xfrm>
            <a:custGeom>
              <a:avLst/>
              <a:gdLst/>
              <a:ahLst/>
              <a:cxnLst/>
              <a:rect l="l" t="t" r="r" b="b"/>
              <a:pathLst>
                <a:path w="6545" h="35456" extrusionOk="0">
                  <a:moveTo>
                    <a:pt x="2588" y="703"/>
                  </a:moveTo>
                  <a:lnTo>
                    <a:pt x="5916" y="34568"/>
                  </a:lnTo>
                  <a:cubicBezTo>
                    <a:pt x="5916" y="34716"/>
                    <a:pt x="5842" y="34790"/>
                    <a:pt x="5731" y="34827"/>
                  </a:cubicBezTo>
                  <a:lnTo>
                    <a:pt x="5657" y="34827"/>
                  </a:lnTo>
                  <a:cubicBezTo>
                    <a:pt x="5546" y="34827"/>
                    <a:pt x="5398" y="34753"/>
                    <a:pt x="5398" y="34605"/>
                  </a:cubicBezTo>
                  <a:lnTo>
                    <a:pt x="673" y="1125"/>
                  </a:lnTo>
                  <a:lnTo>
                    <a:pt x="673" y="1125"/>
                  </a:lnTo>
                  <a:lnTo>
                    <a:pt x="2588" y="703"/>
                  </a:lnTo>
                  <a:close/>
                  <a:moveTo>
                    <a:pt x="2810" y="0"/>
                  </a:moveTo>
                  <a:lnTo>
                    <a:pt x="259" y="555"/>
                  </a:lnTo>
                  <a:cubicBezTo>
                    <a:pt x="111" y="592"/>
                    <a:pt x="0" y="740"/>
                    <a:pt x="37" y="925"/>
                  </a:cubicBezTo>
                  <a:lnTo>
                    <a:pt x="4770" y="34716"/>
                  </a:lnTo>
                  <a:cubicBezTo>
                    <a:pt x="4844" y="35160"/>
                    <a:pt x="5213" y="35455"/>
                    <a:pt x="5657" y="35455"/>
                  </a:cubicBezTo>
                  <a:cubicBezTo>
                    <a:pt x="5731" y="35455"/>
                    <a:pt x="5805" y="35455"/>
                    <a:pt x="5842" y="35418"/>
                  </a:cubicBezTo>
                  <a:cubicBezTo>
                    <a:pt x="6248" y="35344"/>
                    <a:pt x="6544" y="34975"/>
                    <a:pt x="6544" y="34568"/>
                  </a:cubicBezTo>
                  <a:lnTo>
                    <a:pt x="6544" y="34494"/>
                  </a:lnTo>
                  <a:lnTo>
                    <a:pt x="3180" y="296"/>
                  </a:lnTo>
                  <a:cubicBezTo>
                    <a:pt x="3180" y="185"/>
                    <a:pt x="3143" y="111"/>
                    <a:pt x="3069" y="74"/>
                  </a:cubicBezTo>
                  <a:cubicBezTo>
                    <a:pt x="2995" y="0"/>
                    <a:pt x="2884" y="0"/>
                    <a:pt x="28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51"/>
            <p:cNvSpPr/>
            <p:nvPr/>
          </p:nvSpPr>
          <p:spPr>
            <a:xfrm>
              <a:off x="3355700" y="4206925"/>
              <a:ext cx="147900" cy="871025"/>
            </a:xfrm>
            <a:custGeom>
              <a:avLst/>
              <a:gdLst/>
              <a:ahLst/>
              <a:cxnLst/>
              <a:rect l="l" t="t" r="r" b="b"/>
              <a:pathLst>
                <a:path w="5916" h="34841" extrusionOk="0">
                  <a:moveTo>
                    <a:pt x="3365" y="0"/>
                  </a:moveTo>
                  <a:lnTo>
                    <a:pt x="37" y="34235"/>
                  </a:lnTo>
                  <a:cubicBezTo>
                    <a:pt x="0" y="34531"/>
                    <a:pt x="185" y="34790"/>
                    <a:pt x="481" y="34827"/>
                  </a:cubicBezTo>
                  <a:cubicBezTo>
                    <a:pt x="520" y="34836"/>
                    <a:pt x="559" y="34841"/>
                    <a:pt x="598" y="34841"/>
                  </a:cubicBezTo>
                  <a:cubicBezTo>
                    <a:pt x="859" y="34841"/>
                    <a:pt x="1114" y="34635"/>
                    <a:pt x="1147" y="34346"/>
                  </a:cubicBezTo>
                  <a:lnTo>
                    <a:pt x="5916" y="555"/>
                  </a:lnTo>
                  <a:lnTo>
                    <a:pt x="33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51"/>
            <p:cNvSpPr/>
            <p:nvPr/>
          </p:nvSpPr>
          <p:spPr>
            <a:xfrm>
              <a:off x="3348300" y="4199525"/>
              <a:ext cx="163625" cy="886400"/>
            </a:xfrm>
            <a:custGeom>
              <a:avLst/>
              <a:gdLst/>
              <a:ahLst/>
              <a:cxnLst/>
              <a:rect l="l" t="t" r="r" b="b"/>
              <a:pathLst>
                <a:path w="6545" h="35456" extrusionOk="0">
                  <a:moveTo>
                    <a:pt x="3957" y="703"/>
                  </a:moveTo>
                  <a:lnTo>
                    <a:pt x="5872" y="1125"/>
                  </a:lnTo>
                  <a:lnTo>
                    <a:pt x="5872" y="1125"/>
                  </a:lnTo>
                  <a:lnTo>
                    <a:pt x="1147" y="34605"/>
                  </a:lnTo>
                  <a:cubicBezTo>
                    <a:pt x="1147" y="34753"/>
                    <a:pt x="1036" y="34827"/>
                    <a:pt x="888" y="34827"/>
                  </a:cubicBezTo>
                  <a:lnTo>
                    <a:pt x="851" y="34827"/>
                  </a:lnTo>
                  <a:cubicBezTo>
                    <a:pt x="703" y="34790"/>
                    <a:pt x="629" y="34716"/>
                    <a:pt x="629" y="34568"/>
                  </a:cubicBezTo>
                  <a:lnTo>
                    <a:pt x="3957" y="703"/>
                  </a:lnTo>
                  <a:close/>
                  <a:moveTo>
                    <a:pt x="3735" y="0"/>
                  </a:moveTo>
                  <a:cubicBezTo>
                    <a:pt x="3661" y="0"/>
                    <a:pt x="3550" y="0"/>
                    <a:pt x="3513" y="74"/>
                  </a:cubicBezTo>
                  <a:cubicBezTo>
                    <a:pt x="3439" y="111"/>
                    <a:pt x="3365" y="185"/>
                    <a:pt x="3365" y="296"/>
                  </a:cubicBezTo>
                  <a:lnTo>
                    <a:pt x="38" y="34494"/>
                  </a:lnTo>
                  <a:lnTo>
                    <a:pt x="1" y="34568"/>
                  </a:lnTo>
                  <a:cubicBezTo>
                    <a:pt x="1" y="34975"/>
                    <a:pt x="296" y="35344"/>
                    <a:pt x="703" y="35418"/>
                  </a:cubicBezTo>
                  <a:cubicBezTo>
                    <a:pt x="777" y="35455"/>
                    <a:pt x="814" y="35455"/>
                    <a:pt x="888" y="35455"/>
                  </a:cubicBezTo>
                  <a:cubicBezTo>
                    <a:pt x="1332" y="35455"/>
                    <a:pt x="1701" y="35160"/>
                    <a:pt x="1775" y="34716"/>
                  </a:cubicBezTo>
                  <a:lnTo>
                    <a:pt x="6508" y="925"/>
                  </a:lnTo>
                  <a:cubicBezTo>
                    <a:pt x="6544" y="740"/>
                    <a:pt x="6434" y="592"/>
                    <a:pt x="6286" y="555"/>
                  </a:cubicBezTo>
                  <a:lnTo>
                    <a:pt x="37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51"/>
            <p:cNvSpPr/>
            <p:nvPr/>
          </p:nvSpPr>
          <p:spPr>
            <a:xfrm>
              <a:off x="3415775" y="3231825"/>
              <a:ext cx="889175" cy="1075875"/>
            </a:xfrm>
            <a:custGeom>
              <a:avLst/>
              <a:gdLst/>
              <a:ahLst/>
              <a:cxnLst/>
              <a:rect l="l" t="t" r="r" b="b"/>
              <a:pathLst>
                <a:path w="35567" h="43035" extrusionOk="0">
                  <a:moveTo>
                    <a:pt x="4178" y="0"/>
                  </a:moveTo>
                  <a:cubicBezTo>
                    <a:pt x="1849" y="0"/>
                    <a:pt x="1" y="1923"/>
                    <a:pt x="111" y="4215"/>
                  </a:cubicBezTo>
                  <a:lnTo>
                    <a:pt x="1738" y="43034"/>
                  </a:lnTo>
                  <a:lnTo>
                    <a:pt x="32387" y="43034"/>
                  </a:lnTo>
                  <a:lnTo>
                    <a:pt x="35381" y="4363"/>
                  </a:lnTo>
                  <a:cubicBezTo>
                    <a:pt x="35566" y="1997"/>
                    <a:pt x="33718" y="0"/>
                    <a:pt x="313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51"/>
            <p:cNvSpPr/>
            <p:nvPr/>
          </p:nvSpPr>
          <p:spPr>
            <a:xfrm>
              <a:off x="3410225" y="3223500"/>
              <a:ext cx="898425" cy="1091575"/>
            </a:xfrm>
            <a:custGeom>
              <a:avLst/>
              <a:gdLst/>
              <a:ahLst/>
              <a:cxnLst/>
              <a:rect l="l" t="t" r="r" b="b"/>
              <a:pathLst>
                <a:path w="35937" h="43663" extrusionOk="0">
                  <a:moveTo>
                    <a:pt x="31574" y="629"/>
                  </a:moveTo>
                  <a:cubicBezTo>
                    <a:pt x="32609" y="629"/>
                    <a:pt x="33533" y="1073"/>
                    <a:pt x="34235" y="1738"/>
                  </a:cubicBezTo>
                  <a:cubicBezTo>
                    <a:pt x="34901" y="2440"/>
                    <a:pt x="35308" y="3365"/>
                    <a:pt x="35308" y="4400"/>
                  </a:cubicBezTo>
                  <a:cubicBezTo>
                    <a:pt x="35308" y="4474"/>
                    <a:pt x="35308" y="4585"/>
                    <a:pt x="35308" y="4696"/>
                  </a:cubicBezTo>
                  <a:lnTo>
                    <a:pt x="32313" y="43034"/>
                  </a:lnTo>
                  <a:lnTo>
                    <a:pt x="2244" y="43034"/>
                  </a:lnTo>
                  <a:lnTo>
                    <a:pt x="629" y="4548"/>
                  </a:lnTo>
                  <a:cubicBezTo>
                    <a:pt x="629" y="4511"/>
                    <a:pt x="629" y="4437"/>
                    <a:pt x="629" y="4400"/>
                  </a:cubicBezTo>
                  <a:cubicBezTo>
                    <a:pt x="629" y="3365"/>
                    <a:pt x="1036" y="2404"/>
                    <a:pt x="1738" y="1738"/>
                  </a:cubicBezTo>
                  <a:cubicBezTo>
                    <a:pt x="2404" y="1073"/>
                    <a:pt x="3328" y="629"/>
                    <a:pt x="4400" y="629"/>
                  </a:cubicBezTo>
                  <a:close/>
                  <a:moveTo>
                    <a:pt x="4400" y="0"/>
                  </a:moveTo>
                  <a:cubicBezTo>
                    <a:pt x="1960" y="0"/>
                    <a:pt x="1" y="1997"/>
                    <a:pt x="1" y="4400"/>
                  </a:cubicBezTo>
                  <a:cubicBezTo>
                    <a:pt x="1" y="4437"/>
                    <a:pt x="1" y="4511"/>
                    <a:pt x="1" y="4585"/>
                  </a:cubicBezTo>
                  <a:lnTo>
                    <a:pt x="1627" y="43367"/>
                  </a:lnTo>
                  <a:cubicBezTo>
                    <a:pt x="1664" y="43552"/>
                    <a:pt x="1775" y="43663"/>
                    <a:pt x="1960" y="43663"/>
                  </a:cubicBezTo>
                  <a:lnTo>
                    <a:pt x="32609" y="43663"/>
                  </a:lnTo>
                  <a:cubicBezTo>
                    <a:pt x="32757" y="43663"/>
                    <a:pt x="32905" y="43552"/>
                    <a:pt x="32905" y="43367"/>
                  </a:cubicBezTo>
                  <a:lnTo>
                    <a:pt x="35936" y="4733"/>
                  </a:lnTo>
                  <a:cubicBezTo>
                    <a:pt x="35936" y="4622"/>
                    <a:pt x="35936" y="4511"/>
                    <a:pt x="35936" y="4400"/>
                  </a:cubicBezTo>
                  <a:cubicBezTo>
                    <a:pt x="35936" y="1997"/>
                    <a:pt x="34014" y="0"/>
                    <a:pt x="315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51"/>
            <p:cNvSpPr/>
            <p:nvPr/>
          </p:nvSpPr>
          <p:spPr>
            <a:xfrm>
              <a:off x="3388050" y="4095075"/>
              <a:ext cx="902100" cy="212625"/>
            </a:xfrm>
            <a:custGeom>
              <a:avLst/>
              <a:gdLst/>
              <a:ahLst/>
              <a:cxnLst/>
              <a:rect l="l" t="t" r="r" b="b"/>
              <a:pathLst>
                <a:path w="36084" h="8505" extrusionOk="0">
                  <a:moveTo>
                    <a:pt x="0" y="1"/>
                  </a:moveTo>
                  <a:lnTo>
                    <a:pt x="0" y="8504"/>
                  </a:lnTo>
                  <a:lnTo>
                    <a:pt x="36084" y="8504"/>
                  </a:lnTo>
                  <a:lnTo>
                    <a:pt x="360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51"/>
            <p:cNvSpPr/>
            <p:nvPr/>
          </p:nvSpPr>
          <p:spPr>
            <a:xfrm>
              <a:off x="3380650" y="4086775"/>
              <a:ext cx="916900" cy="228300"/>
            </a:xfrm>
            <a:custGeom>
              <a:avLst/>
              <a:gdLst/>
              <a:ahLst/>
              <a:cxnLst/>
              <a:rect l="l" t="t" r="r" b="b"/>
              <a:pathLst>
                <a:path w="36676" h="9132" extrusionOk="0">
                  <a:moveTo>
                    <a:pt x="36047" y="629"/>
                  </a:moveTo>
                  <a:lnTo>
                    <a:pt x="36047" y="8503"/>
                  </a:lnTo>
                  <a:lnTo>
                    <a:pt x="592" y="8503"/>
                  </a:lnTo>
                  <a:lnTo>
                    <a:pt x="592" y="629"/>
                  </a:lnTo>
                  <a:close/>
                  <a:moveTo>
                    <a:pt x="296" y="0"/>
                  </a:moveTo>
                  <a:cubicBezTo>
                    <a:pt x="222" y="0"/>
                    <a:pt x="149" y="37"/>
                    <a:pt x="75" y="111"/>
                  </a:cubicBezTo>
                  <a:cubicBezTo>
                    <a:pt x="1" y="148"/>
                    <a:pt x="1" y="259"/>
                    <a:pt x="1" y="333"/>
                  </a:cubicBezTo>
                  <a:lnTo>
                    <a:pt x="1" y="8836"/>
                  </a:lnTo>
                  <a:cubicBezTo>
                    <a:pt x="1" y="8910"/>
                    <a:pt x="1" y="8984"/>
                    <a:pt x="75" y="9058"/>
                  </a:cubicBezTo>
                  <a:cubicBezTo>
                    <a:pt x="149" y="9095"/>
                    <a:pt x="222" y="9132"/>
                    <a:pt x="296" y="9132"/>
                  </a:cubicBezTo>
                  <a:lnTo>
                    <a:pt x="36380" y="9132"/>
                  </a:lnTo>
                  <a:cubicBezTo>
                    <a:pt x="36454" y="9132"/>
                    <a:pt x="36528" y="9095"/>
                    <a:pt x="36602" y="9058"/>
                  </a:cubicBezTo>
                  <a:cubicBezTo>
                    <a:pt x="36639" y="8984"/>
                    <a:pt x="36675" y="8910"/>
                    <a:pt x="36675" y="8836"/>
                  </a:cubicBezTo>
                  <a:lnTo>
                    <a:pt x="36675" y="333"/>
                  </a:lnTo>
                  <a:cubicBezTo>
                    <a:pt x="36675" y="259"/>
                    <a:pt x="36639" y="148"/>
                    <a:pt x="36602" y="111"/>
                  </a:cubicBezTo>
                  <a:cubicBezTo>
                    <a:pt x="36528" y="37"/>
                    <a:pt x="36454" y="0"/>
                    <a:pt x="363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51"/>
            <p:cNvSpPr/>
            <p:nvPr/>
          </p:nvSpPr>
          <p:spPr>
            <a:xfrm>
              <a:off x="3342750" y="3850150"/>
              <a:ext cx="116500" cy="457550"/>
            </a:xfrm>
            <a:custGeom>
              <a:avLst/>
              <a:gdLst/>
              <a:ahLst/>
              <a:cxnLst/>
              <a:rect l="l" t="t" r="r" b="b"/>
              <a:pathLst>
                <a:path w="4660" h="18302" extrusionOk="0">
                  <a:moveTo>
                    <a:pt x="2330" y="1"/>
                  </a:moveTo>
                  <a:cubicBezTo>
                    <a:pt x="1036" y="1"/>
                    <a:pt x="1" y="1036"/>
                    <a:pt x="1" y="2330"/>
                  </a:cubicBezTo>
                  <a:lnTo>
                    <a:pt x="1923" y="18301"/>
                  </a:lnTo>
                  <a:lnTo>
                    <a:pt x="4659" y="18301"/>
                  </a:lnTo>
                  <a:lnTo>
                    <a:pt x="4659" y="2330"/>
                  </a:lnTo>
                  <a:cubicBezTo>
                    <a:pt x="4659" y="1036"/>
                    <a:pt x="3624" y="1"/>
                    <a:pt x="23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51"/>
            <p:cNvSpPr/>
            <p:nvPr/>
          </p:nvSpPr>
          <p:spPr>
            <a:xfrm>
              <a:off x="3335375" y="3842750"/>
              <a:ext cx="131250" cy="472325"/>
            </a:xfrm>
            <a:custGeom>
              <a:avLst/>
              <a:gdLst/>
              <a:ahLst/>
              <a:cxnLst/>
              <a:rect l="l" t="t" r="r" b="b"/>
              <a:pathLst>
                <a:path w="5250" h="18893" extrusionOk="0">
                  <a:moveTo>
                    <a:pt x="2625" y="592"/>
                  </a:moveTo>
                  <a:cubicBezTo>
                    <a:pt x="3734" y="592"/>
                    <a:pt x="4621" y="1517"/>
                    <a:pt x="4621" y="2626"/>
                  </a:cubicBezTo>
                  <a:lnTo>
                    <a:pt x="4621" y="18264"/>
                  </a:lnTo>
                  <a:lnTo>
                    <a:pt x="2477" y="18264"/>
                  </a:lnTo>
                  <a:lnTo>
                    <a:pt x="593" y="2598"/>
                  </a:lnTo>
                  <a:lnTo>
                    <a:pt x="593" y="2598"/>
                  </a:lnTo>
                  <a:cubicBezTo>
                    <a:pt x="643" y="1501"/>
                    <a:pt x="1525" y="592"/>
                    <a:pt x="2625" y="592"/>
                  </a:cubicBezTo>
                  <a:close/>
                  <a:moveTo>
                    <a:pt x="2625" y="1"/>
                  </a:moveTo>
                  <a:cubicBezTo>
                    <a:pt x="1183" y="1"/>
                    <a:pt x="0" y="1147"/>
                    <a:pt x="0" y="2626"/>
                  </a:cubicBezTo>
                  <a:lnTo>
                    <a:pt x="0" y="2663"/>
                  </a:lnTo>
                  <a:lnTo>
                    <a:pt x="1923" y="18634"/>
                  </a:lnTo>
                  <a:cubicBezTo>
                    <a:pt x="1923" y="18782"/>
                    <a:pt x="2070" y="18893"/>
                    <a:pt x="2218" y="18893"/>
                  </a:cubicBezTo>
                  <a:lnTo>
                    <a:pt x="4954" y="18893"/>
                  </a:lnTo>
                  <a:cubicBezTo>
                    <a:pt x="5028" y="18893"/>
                    <a:pt x="5102" y="18856"/>
                    <a:pt x="5176" y="18819"/>
                  </a:cubicBezTo>
                  <a:cubicBezTo>
                    <a:pt x="5213" y="18745"/>
                    <a:pt x="5250" y="18671"/>
                    <a:pt x="5250" y="18597"/>
                  </a:cubicBezTo>
                  <a:lnTo>
                    <a:pt x="5250" y="2626"/>
                  </a:lnTo>
                  <a:cubicBezTo>
                    <a:pt x="5250" y="1147"/>
                    <a:pt x="4067" y="1"/>
                    <a:pt x="2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51"/>
            <p:cNvSpPr/>
            <p:nvPr/>
          </p:nvSpPr>
          <p:spPr>
            <a:xfrm>
              <a:off x="4225425" y="3850150"/>
              <a:ext cx="116500" cy="457550"/>
            </a:xfrm>
            <a:custGeom>
              <a:avLst/>
              <a:gdLst/>
              <a:ahLst/>
              <a:cxnLst/>
              <a:rect l="l" t="t" r="r" b="b"/>
              <a:pathLst>
                <a:path w="4660" h="18302" extrusionOk="0">
                  <a:moveTo>
                    <a:pt x="2330" y="1"/>
                  </a:moveTo>
                  <a:cubicBezTo>
                    <a:pt x="1036" y="1"/>
                    <a:pt x="1" y="1036"/>
                    <a:pt x="1" y="2330"/>
                  </a:cubicBezTo>
                  <a:lnTo>
                    <a:pt x="1" y="18301"/>
                  </a:lnTo>
                  <a:lnTo>
                    <a:pt x="2737" y="18301"/>
                  </a:lnTo>
                  <a:lnTo>
                    <a:pt x="4659" y="2330"/>
                  </a:lnTo>
                  <a:cubicBezTo>
                    <a:pt x="4659" y="1036"/>
                    <a:pt x="3587" y="1"/>
                    <a:pt x="23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51"/>
            <p:cNvSpPr/>
            <p:nvPr/>
          </p:nvSpPr>
          <p:spPr>
            <a:xfrm>
              <a:off x="4218050" y="3842750"/>
              <a:ext cx="131250" cy="472325"/>
            </a:xfrm>
            <a:custGeom>
              <a:avLst/>
              <a:gdLst/>
              <a:ahLst/>
              <a:cxnLst/>
              <a:rect l="l" t="t" r="r" b="b"/>
              <a:pathLst>
                <a:path w="5250" h="18893" extrusionOk="0">
                  <a:moveTo>
                    <a:pt x="2625" y="592"/>
                  </a:moveTo>
                  <a:cubicBezTo>
                    <a:pt x="3723" y="592"/>
                    <a:pt x="4603" y="1497"/>
                    <a:pt x="4621" y="2591"/>
                  </a:cubicBezTo>
                  <a:lnTo>
                    <a:pt x="4621" y="2591"/>
                  </a:lnTo>
                  <a:lnTo>
                    <a:pt x="2736" y="18264"/>
                  </a:lnTo>
                  <a:lnTo>
                    <a:pt x="592" y="18264"/>
                  </a:lnTo>
                  <a:lnTo>
                    <a:pt x="592" y="2626"/>
                  </a:lnTo>
                  <a:cubicBezTo>
                    <a:pt x="592" y="1517"/>
                    <a:pt x="1516" y="592"/>
                    <a:pt x="2625" y="592"/>
                  </a:cubicBezTo>
                  <a:close/>
                  <a:moveTo>
                    <a:pt x="2625" y="1"/>
                  </a:moveTo>
                  <a:cubicBezTo>
                    <a:pt x="1183" y="1"/>
                    <a:pt x="0" y="1147"/>
                    <a:pt x="0" y="2626"/>
                  </a:cubicBezTo>
                  <a:lnTo>
                    <a:pt x="0" y="18597"/>
                  </a:lnTo>
                  <a:cubicBezTo>
                    <a:pt x="0" y="18671"/>
                    <a:pt x="37" y="18745"/>
                    <a:pt x="74" y="18819"/>
                  </a:cubicBezTo>
                  <a:cubicBezTo>
                    <a:pt x="148" y="18856"/>
                    <a:pt x="222" y="18893"/>
                    <a:pt x="296" y="18893"/>
                  </a:cubicBezTo>
                  <a:lnTo>
                    <a:pt x="3032" y="18893"/>
                  </a:lnTo>
                  <a:cubicBezTo>
                    <a:pt x="3179" y="18893"/>
                    <a:pt x="3327" y="18782"/>
                    <a:pt x="3327" y="18634"/>
                  </a:cubicBezTo>
                  <a:lnTo>
                    <a:pt x="5250" y="2663"/>
                  </a:lnTo>
                  <a:lnTo>
                    <a:pt x="5250" y="2626"/>
                  </a:lnTo>
                  <a:cubicBezTo>
                    <a:pt x="5250" y="1147"/>
                    <a:pt x="4067" y="1"/>
                    <a:pt x="2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51"/>
            <p:cNvSpPr/>
            <p:nvPr/>
          </p:nvSpPr>
          <p:spPr>
            <a:xfrm>
              <a:off x="3548875" y="3556225"/>
              <a:ext cx="574000" cy="329075"/>
            </a:xfrm>
            <a:custGeom>
              <a:avLst/>
              <a:gdLst/>
              <a:ahLst/>
              <a:cxnLst/>
              <a:rect l="l" t="t" r="r" b="b"/>
              <a:pathLst>
                <a:path w="22960" h="13163" extrusionOk="0">
                  <a:moveTo>
                    <a:pt x="0" y="1"/>
                  </a:moveTo>
                  <a:lnTo>
                    <a:pt x="1294" y="13162"/>
                  </a:lnTo>
                  <a:lnTo>
                    <a:pt x="21665" y="13162"/>
                  </a:lnTo>
                  <a:lnTo>
                    <a:pt x="229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51"/>
            <p:cNvSpPr/>
            <p:nvPr/>
          </p:nvSpPr>
          <p:spPr>
            <a:xfrm>
              <a:off x="3541475" y="3548850"/>
              <a:ext cx="588775" cy="343850"/>
            </a:xfrm>
            <a:custGeom>
              <a:avLst/>
              <a:gdLst/>
              <a:ahLst/>
              <a:cxnLst/>
              <a:rect l="l" t="t" r="r" b="b"/>
              <a:pathLst>
                <a:path w="23551" h="13754" extrusionOk="0">
                  <a:moveTo>
                    <a:pt x="22885" y="592"/>
                  </a:moveTo>
                  <a:lnTo>
                    <a:pt x="21665" y="13125"/>
                  </a:lnTo>
                  <a:lnTo>
                    <a:pt x="1886" y="13125"/>
                  </a:lnTo>
                  <a:lnTo>
                    <a:pt x="626" y="592"/>
                  </a:lnTo>
                  <a:close/>
                  <a:moveTo>
                    <a:pt x="296" y="0"/>
                  </a:moveTo>
                  <a:cubicBezTo>
                    <a:pt x="222" y="0"/>
                    <a:pt x="148" y="37"/>
                    <a:pt x="74" y="74"/>
                  </a:cubicBezTo>
                  <a:cubicBezTo>
                    <a:pt x="1" y="148"/>
                    <a:pt x="1" y="259"/>
                    <a:pt x="1" y="333"/>
                  </a:cubicBezTo>
                  <a:lnTo>
                    <a:pt x="1295" y="13457"/>
                  </a:lnTo>
                  <a:cubicBezTo>
                    <a:pt x="1295" y="13642"/>
                    <a:pt x="1442" y="13753"/>
                    <a:pt x="1590" y="13753"/>
                  </a:cubicBezTo>
                  <a:lnTo>
                    <a:pt x="21961" y="13753"/>
                  </a:lnTo>
                  <a:cubicBezTo>
                    <a:pt x="22109" y="13753"/>
                    <a:pt x="22257" y="13642"/>
                    <a:pt x="22257" y="13457"/>
                  </a:cubicBezTo>
                  <a:lnTo>
                    <a:pt x="23551" y="333"/>
                  </a:lnTo>
                  <a:cubicBezTo>
                    <a:pt x="23551" y="259"/>
                    <a:pt x="23514" y="148"/>
                    <a:pt x="23477" y="74"/>
                  </a:cubicBezTo>
                  <a:cubicBezTo>
                    <a:pt x="23403" y="37"/>
                    <a:pt x="23329" y="0"/>
                    <a:pt x="232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51"/>
            <p:cNvSpPr/>
            <p:nvPr/>
          </p:nvSpPr>
          <p:spPr>
            <a:xfrm>
              <a:off x="3337225" y="3015525"/>
              <a:ext cx="1061075" cy="603575"/>
            </a:xfrm>
            <a:custGeom>
              <a:avLst/>
              <a:gdLst/>
              <a:ahLst/>
              <a:cxnLst/>
              <a:rect l="l" t="t" r="r" b="b"/>
              <a:pathLst>
                <a:path w="42443" h="24143" extrusionOk="0">
                  <a:moveTo>
                    <a:pt x="22552" y="1"/>
                  </a:moveTo>
                  <a:lnTo>
                    <a:pt x="16748" y="112"/>
                  </a:lnTo>
                  <a:lnTo>
                    <a:pt x="5878" y="6212"/>
                  </a:lnTo>
                  <a:lnTo>
                    <a:pt x="0" y="24143"/>
                  </a:lnTo>
                  <a:lnTo>
                    <a:pt x="42442" y="24143"/>
                  </a:lnTo>
                  <a:cubicBezTo>
                    <a:pt x="42442" y="24143"/>
                    <a:pt x="35640" y="6693"/>
                    <a:pt x="34309" y="5805"/>
                  </a:cubicBezTo>
                  <a:cubicBezTo>
                    <a:pt x="32978" y="4881"/>
                    <a:pt x="22552" y="1"/>
                    <a:pt x="225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51"/>
            <p:cNvSpPr/>
            <p:nvPr/>
          </p:nvSpPr>
          <p:spPr>
            <a:xfrm>
              <a:off x="3328900" y="3008150"/>
              <a:ext cx="1076800" cy="619275"/>
            </a:xfrm>
            <a:custGeom>
              <a:avLst/>
              <a:gdLst/>
              <a:ahLst/>
              <a:cxnLst/>
              <a:rect l="l" t="t" r="r" b="b"/>
              <a:pathLst>
                <a:path w="43072" h="24771" extrusionOk="0">
                  <a:moveTo>
                    <a:pt x="22743" y="594"/>
                  </a:moveTo>
                  <a:cubicBezTo>
                    <a:pt x="22812" y="625"/>
                    <a:pt x="23458" y="914"/>
                    <a:pt x="24401" y="1368"/>
                  </a:cubicBezTo>
                  <a:cubicBezTo>
                    <a:pt x="25880" y="2071"/>
                    <a:pt x="28172" y="3143"/>
                    <a:pt x="30205" y="4141"/>
                  </a:cubicBezTo>
                  <a:cubicBezTo>
                    <a:pt x="31203" y="4622"/>
                    <a:pt x="32165" y="5102"/>
                    <a:pt x="32941" y="5472"/>
                  </a:cubicBezTo>
                  <a:cubicBezTo>
                    <a:pt x="33681" y="5879"/>
                    <a:pt x="34235" y="6174"/>
                    <a:pt x="34457" y="6322"/>
                  </a:cubicBezTo>
                  <a:cubicBezTo>
                    <a:pt x="34494" y="6359"/>
                    <a:pt x="34605" y="6433"/>
                    <a:pt x="34716" y="6618"/>
                  </a:cubicBezTo>
                  <a:cubicBezTo>
                    <a:pt x="35122" y="7246"/>
                    <a:pt x="35862" y="8688"/>
                    <a:pt x="36675" y="10500"/>
                  </a:cubicBezTo>
                  <a:cubicBezTo>
                    <a:pt x="37895" y="13236"/>
                    <a:pt x="39337" y="16748"/>
                    <a:pt x="40483" y="19558"/>
                  </a:cubicBezTo>
                  <a:cubicBezTo>
                    <a:pt x="41075" y="21000"/>
                    <a:pt x="41555" y="22257"/>
                    <a:pt x="41925" y="23144"/>
                  </a:cubicBezTo>
                  <a:cubicBezTo>
                    <a:pt x="42082" y="23563"/>
                    <a:pt x="42215" y="23900"/>
                    <a:pt x="42311" y="24142"/>
                  </a:cubicBezTo>
                  <a:lnTo>
                    <a:pt x="777" y="24142"/>
                  </a:lnTo>
                  <a:lnTo>
                    <a:pt x="6470" y="6692"/>
                  </a:lnTo>
                  <a:lnTo>
                    <a:pt x="17166" y="701"/>
                  </a:lnTo>
                  <a:lnTo>
                    <a:pt x="17166" y="701"/>
                  </a:lnTo>
                  <a:lnTo>
                    <a:pt x="22743" y="594"/>
                  </a:lnTo>
                  <a:close/>
                  <a:moveTo>
                    <a:pt x="22848" y="0"/>
                  </a:moveTo>
                  <a:lnTo>
                    <a:pt x="17081" y="74"/>
                  </a:lnTo>
                  <a:lnTo>
                    <a:pt x="16933" y="148"/>
                  </a:lnTo>
                  <a:lnTo>
                    <a:pt x="6063" y="6211"/>
                  </a:lnTo>
                  <a:cubicBezTo>
                    <a:pt x="5990" y="6248"/>
                    <a:pt x="5953" y="6322"/>
                    <a:pt x="5916" y="6396"/>
                  </a:cubicBezTo>
                  <a:lnTo>
                    <a:pt x="37" y="24364"/>
                  </a:lnTo>
                  <a:cubicBezTo>
                    <a:pt x="0" y="24438"/>
                    <a:pt x="37" y="24549"/>
                    <a:pt x="74" y="24623"/>
                  </a:cubicBezTo>
                  <a:cubicBezTo>
                    <a:pt x="148" y="24734"/>
                    <a:pt x="222" y="24771"/>
                    <a:pt x="333" y="24771"/>
                  </a:cubicBezTo>
                  <a:lnTo>
                    <a:pt x="42775" y="24771"/>
                  </a:lnTo>
                  <a:cubicBezTo>
                    <a:pt x="42849" y="24771"/>
                    <a:pt x="42960" y="24697"/>
                    <a:pt x="43034" y="24623"/>
                  </a:cubicBezTo>
                  <a:cubicBezTo>
                    <a:pt x="43071" y="24549"/>
                    <a:pt x="43071" y="24438"/>
                    <a:pt x="43034" y="24327"/>
                  </a:cubicBezTo>
                  <a:cubicBezTo>
                    <a:pt x="43034" y="24327"/>
                    <a:pt x="41333" y="19964"/>
                    <a:pt x="39485" y="15491"/>
                  </a:cubicBezTo>
                  <a:cubicBezTo>
                    <a:pt x="38561" y="13236"/>
                    <a:pt x="37562" y="10981"/>
                    <a:pt x="36749" y="9206"/>
                  </a:cubicBezTo>
                  <a:cubicBezTo>
                    <a:pt x="36342" y="8319"/>
                    <a:pt x="35973" y="7579"/>
                    <a:pt x="35640" y="6988"/>
                  </a:cubicBezTo>
                  <a:cubicBezTo>
                    <a:pt x="35492" y="6692"/>
                    <a:pt x="35344" y="6470"/>
                    <a:pt x="35196" y="6285"/>
                  </a:cubicBezTo>
                  <a:cubicBezTo>
                    <a:pt x="35085" y="6063"/>
                    <a:pt x="34974" y="5953"/>
                    <a:pt x="34827" y="5842"/>
                  </a:cubicBezTo>
                  <a:cubicBezTo>
                    <a:pt x="34642" y="5694"/>
                    <a:pt x="34309" y="5509"/>
                    <a:pt x="33902" y="5287"/>
                  </a:cubicBezTo>
                  <a:cubicBezTo>
                    <a:pt x="31019" y="3734"/>
                    <a:pt x="22996" y="37"/>
                    <a:pt x="22996" y="37"/>
                  </a:cubicBezTo>
                  <a:lnTo>
                    <a:pt x="228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51"/>
            <p:cNvSpPr/>
            <p:nvPr/>
          </p:nvSpPr>
          <p:spPr>
            <a:xfrm>
              <a:off x="3938900" y="2856775"/>
              <a:ext cx="52725" cy="82300"/>
            </a:xfrm>
            <a:custGeom>
              <a:avLst/>
              <a:gdLst/>
              <a:ahLst/>
              <a:cxnLst/>
              <a:rect l="l" t="t" r="r" b="b"/>
              <a:pathLst>
                <a:path w="2109" h="3292" extrusionOk="0">
                  <a:moveTo>
                    <a:pt x="1480" y="0"/>
                  </a:moveTo>
                  <a:cubicBezTo>
                    <a:pt x="1085" y="0"/>
                    <a:pt x="592" y="362"/>
                    <a:pt x="592" y="362"/>
                  </a:cubicBezTo>
                  <a:lnTo>
                    <a:pt x="518" y="768"/>
                  </a:lnTo>
                  <a:lnTo>
                    <a:pt x="1" y="2913"/>
                  </a:lnTo>
                  <a:cubicBezTo>
                    <a:pt x="1" y="2913"/>
                    <a:pt x="332" y="3291"/>
                    <a:pt x="824" y="3291"/>
                  </a:cubicBezTo>
                  <a:cubicBezTo>
                    <a:pt x="947" y="3291"/>
                    <a:pt x="1080" y="3268"/>
                    <a:pt x="1221" y="3208"/>
                  </a:cubicBezTo>
                  <a:cubicBezTo>
                    <a:pt x="1923" y="2913"/>
                    <a:pt x="2108" y="1175"/>
                    <a:pt x="1923" y="362"/>
                  </a:cubicBezTo>
                  <a:cubicBezTo>
                    <a:pt x="1849" y="91"/>
                    <a:pt x="1677" y="0"/>
                    <a:pt x="14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51"/>
            <p:cNvSpPr/>
            <p:nvPr/>
          </p:nvSpPr>
          <p:spPr>
            <a:xfrm>
              <a:off x="3930600" y="2849175"/>
              <a:ext cx="65650" cy="98000"/>
            </a:xfrm>
            <a:custGeom>
              <a:avLst/>
              <a:gdLst/>
              <a:ahLst/>
              <a:cxnLst/>
              <a:rect l="l" t="t" r="r" b="b"/>
              <a:pathLst>
                <a:path w="2626" h="3920" extrusionOk="0">
                  <a:moveTo>
                    <a:pt x="1886" y="629"/>
                  </a:moveTo>
                  <a:cubicBezTo>
                    <a:pt x="1923" y="629"/>
                    <a:pt x="1923" y="666"/>
                    <a:pt x="1960" y="740"/>
                  </a:cubicBezTo>
                  <a:cubicBezTo>
                    <a:pt x="1997" y="888"/>
                    <a:pt x="2034" y="1146"/>
                    <a:pt x="2034" y="1405"/>
                  </a:cubicBezTo>
                  <a:cubicBezTo>
                    <a:pt x="2034" y="1775"/>
                    <a:pt x="1960" y="2219"/>
                    <a:pt x="1849" y="2588"/>
                  </a:cubicBezTo>
                  <a:cubicBezTo>
                    <a:pt x="1738" y="2958"/>
                    <a:pt x="1553" y="3180"/>
                    <a:pt x="1405" y="3217"/>
                  </a:cubicBezTo>
                  <a:cubicBezTo>
                    <a:pt x="1331" y="3291"/>
                    <a:pt x="1220" y="3291"/>
                    <a:pt x="1146" y="3291"/>
                  </a:cubicBezTo>
                  <a:cubicBezTo>
                    <a:pt x="961" y="3291"/>
                    <a:pt x="850" y="3217"/>
                    <a:pt x="740" y="3143"/>
                  </a:cubicBezTo>
                  <a:lnTo>
                    <a:pt x="676" y="3095"/>
                  </a:lnTo>
                  <a:lnTo>
                    <a:pt x="676" y="3095"/>
                  </a:lnTo>
                  <a:lnTo>
                    <a:pt x="1146" y="1146"/>
                  </a:lnTo>
                  <a:lnTo>
                    <a:pt x="1194" y="886"/>
                  </a:lnTo>
                  <a:lnTo>
                    <a:pt x="1194" y="886"/>
                  </a:lnTo>
                  <a:cubicBezTo>
                    <a:pt x="1248" y="846"/>
                    <a:pt x="1335" y="793"/>
                    <a:pt x="1442" y="740"/>
                  </a:cubicBezTo>
                  <a:cubicBezTo>
                    <a:pt x="1553" y="666"/>
                    <a:pt x="1738" y="629"/>
                    <a:pt x="1812" y="629"/>
                  </a:cubicBezTo>
                  <a:close/>
                  <a:moveTo>
                    <a:pt x="1812" y="0"/>
                  </a:moveTo>
                  <a:cubicBezTo>
                    <a:pt x="1516" y="0"/>
                    <a:pt x="1294" y="111"/>
                    <a:pt x="1072" y="222"/>
                  </a:cubicBezTo>
                  <a:cubicBezTo>
                    <a:pt x="887" y="333"/>
                    <a:pt x="777" y="407"/>
                    <a:pt x="740" y="407"/>
                  </a:cubicBezTo>
                  <a:cubicBezTo>
                    <a:pt x="703" y="481"/>
                    <a:pt x="666" y="518"/>
                    <a:pt x="629" y="592"/>
                  </a:cubicBezTo>
                  <a:lnTo>
                    <a:pt x="518" y="998"/>
                  </a:lnTo>
                  <a:lnTo>
                    <a:pt x="37" y="3143"/>
                  </a:lnTo>
                  <a:cubicBezTo>
                    <a:pt x="0" y="3217"/>
                    <a:pt x="37" y="3328"/>
                    <a:pt x="74" y="3402"/>
                  </a:cubicBezTo>
                  <a:cubicBezTo>
                    <a:pt x="111" y="3402"/>
                    <a:pt x="185" y="3549"/>
                    <a:pt x="370" y="3660"/>
                  </a:cubicBezTo>
                  <a:cubicBezTo>
                    <a:pt x="555" y="3771"/>
                    <a:pt x="814" y="3919"/>
                    <a:pt x="1146" y="3919"/>
                  </a:cubicBezTo>
                  <a:cubicBezTo>
                    <a:pt x="1294" y="3919"/>
                    <a:pt x="1479" y="3882"/>
                    <a:pt x="1664" y="3808"/>
                  </a:cubicBezTo>
                  <a:cubicBezTo>
                    <a:pt x="2071" y="3623"/>
                    <a:pt x="2292" y="3217"/>
                    <a:pt x="2440" y="2773"/>
                  </a:cubicBezTo>
                  <a:cubicBezTo>
                    <a:pt x="2588" y="2329"/>
                    <a:pt x="2625" y="1849"/>
                    <a:pt x="2625" y="1405"/>
                  </a:cubicBezTo>
                  <a:cubicBezTo>
                    <a:pt x="2625" y="1109"/>
                    <a:pt x="2625" y="814"/>
                    <a:pt x="2551" y="592"/>
                  </a:cubicBezTo>
                  <a:cubicBezTo>
                    <a:pt x="2514" y="407"/>
                    <a:pt x="2403" y="259"/>
                    <a:pt x="2255" y="148"/>
                  </a:cubicBezTo>
                  <a:cubicBezTo>
                    <a:pt x="2144" y="37"/>
                    <a:pt x="1960" y="0"/>
                    <a:pt x="18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51"/>
            <p:cNvSpPr/>
            <p:nvPr/>
          </p:nvSpPr>
          <p:spPr>
            <a:xfrm>
              <a:off x="3667175" y="2856775"/>
              <a:ext cx="53625" cy="82300"/>
            </a:xfrm>
            <a:custGeom>
              <a:avLst/>
              <a:gdLst/>
              <a:ahLst/>
              <a:cxnLst/>
              <a:rect l="l" t="t" r="r" b="b"/>
              <a:pathLst>
                <a:path w="2145" h="3292" extrusionOk="0">
                  <a:moveTo>
                    <a:pt x="640" y="0"/>
                  </a:moveTo>
                  <a:cubicBezTo>
                    <a:pt x="448" y="0"/>
                    <a:pt x="284" y="91"/>
                    <a:pt x="222" y="362"/>
                  </a:cubicBezTo>
                  <a:cubicBezTo>
                    <a:pt x="1" y="1175"/>
                    <a:pt x="222" y="2913"/>
                    <a:pt x="925" y="3208"/>
                  </a:cubicBezTo>
                  <a:cubicBezTo>
                    <a:pt x="1065" y="3268"/>
                    <a:pt x="1198" y="3291"/>
                    <a:pt x="1321" y="3291"/>
                  </a:cubicBezTo>
                  <a:cubicBezTo>
                    <a:pt x="1814" y="3291"/>
                    <a:pt x="2145" y="2913"/>
                    <a:pt x="2145" y="2913"/>
                  </a:cubicBezTo>
                  <a:lnTo>
                    <a:pt x="1627" y="768"/>
                  </a:lnTo>
                  <a:lnTo>
                    <a:pt x="1516" y="362"/>
                  </a:lnTo>
                  <a:cubicBezTo>
                    <a:pt x="1516" y="362"/>
                    <a:pt x="1023" y="0"/>
                    <a:pt x="6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51"/>
            <p:cNvSpPr/>
            <p:nvPr/>
          </p:nvSpPr>
          <p:spPr>
            <a:xfrm>
              <a:off x="3662550" y="2849175"/>
              <a:ext cx="65650" cy="98000"/>
            </a:xfrm>
            <a:custGeom>
              <a:avLst/>
              <a:gdLst/>
              <a:ahLst/>
              <a:cxnLst/>
              <a:rect l="l" t="t" r="r" b="b"/>
              <a:pathLst>
                <a:path w="2626" h="3920" extrusionOk="0">
                  <a:moveTo>
                    <a:pt x="814" y="629"/>
                  </a:moveTo>
                  <a:cubicBezTo>
                    <a:pt x="925" y="629"/>
                    <a:pt x="1110" y="666"/>
                    <a:pt x="1258" y="777"/>
                  </a:cubicBezTo>
                  <a:cubicBezTo>
                    <a:pt x="1332" y="814"/>
                    <a:pt x="1406" y="851"/>
                    <a:pt x="1443" y="888"/>
                  </a:cubicBezTo>
                  <a:lnTo>
                    <a:pt x="1446" y="890"/>
                  </a:lnTo>
                  <a:lnTo>
                    <a:pt x="1516" y="1146"/>
                  </a:lnTo>
                  <a:lnTo>
                    <a:pt x="1987" y="3094"/>
                  </a:lnTo>
                  <a:lnTo>
                    <a:pt x="1987" y="3094"/>
                  </a:lnTo>
                  <a:cubicBezTo>
                    <a:pt x="1959" y="3113"/>
                    <a:pt x="1925" y="3130"/>
                    <a:pt x="1886" y="3143"/>
                  </a:cubicBezTo>
                  <a:cubicBezTo>
                    <a:pt x="1775" y="3217"/>
                    <a:pt x="1664" y="3291"/>
                    <a:pt x="1516" y="3291"/>
                  </a:cubicBezTo>
                  <a:cubicBezTo>
                    <a:pt x="1406" y="3291"/>
                    <a:pt x="1332" y="3291"/>
                    <a:pt x="1221" y="3217"/>
                  </a:cubicBezTo>
                  <a:cubicBezTo>
                    <a:pt x="1110" y="3180"/>
                    <a:pt x="925" y="2958"/>
                    <a:pt x="814" y="2588"/>
                  </a:cubicBezTo>
                  <a:cubicBezTo>
                    <a:pt x="666" y="2219"/>
                    <a:pt x="629" y="1775"/>
                    <a:pt x="629" y="1405"/>
                  </a:cubicBezTo>
                  <a:cubicBezTo>
                    <a:pt x="629" y="1146"/>
                    <a:pt x="629" y="925"/>
                    <a:pt x="703" y="740"/>
                  </a:cubicBezTo>
                  <a:cubicBezTo>
                    <a:pt x="703" y="666"/>
                    <a:pt x="740" y="629"/>
                    <a:pt x="740" y="629"/>
                  </a:cubicBezTo>
                  <a:close/>
                  <a:moveTo>
                    <a:pt x="814" y="0"/>
                  </a:moveTo>
                  <a:cubicBezTo>
                    <a:pt x="666" y="0"/>
                    <a:pt x="518" y="37"/>
                    <a:pt x="370" y="148"/>
                  </a:cubicBezTo>
                  <a:cubicBezTo>
                    <a:pt x="223" y="259"/>
                    <a:pt x="149" y="407"/>
                    <a:pt x="75" y="592"/>
                  </a:cubicBezTo>
                  <a:cubicBezTo>
                    <a:pt x="38" y="814"/>
                    <a:pt x="1" y="1109"/>
                    <a:pt x="1" y="1405"/>
                  </a:cubicBezTo>
                  <a:cubicBezTo>
                    <a:pt x="1" y="1849"/>
                    <a:pt x="75" y="2329"/>
                    <a:pt x="223" y="2773"/>
                  </a:cubicBezTo>
                  <a:cubicBezTo>
                    <a:pt x="370" y="3217"/>
                    <a:pt x="555" y="3623"/>
                    <a:pt x="962" y="3808"/>
                  </a:cubicBezTo>
                  <a:cubicBezTo>
                    <a:pt x="1147" y="3882"/>
                    <a:pt x="1332" y="3919"/>
                    <a:pt x="1516" y="3919"/>
                  </a:cubicBezTo>
                  <a:cubicBezTo>
                    <a:pt x="1812" y="3919"/>
                    <a:pt x="2108" y="3771"/>
                    <a:pt x="2256" y="3660"/>
                  </a:cubicBezTo>
                  <a:cubicBezTo>
                    <a:pt x="2441" y="3549"/>
                    <a:pt x="2552" y="3402"/>
                    <a:pt x="2552" y="3402"/>
                  </a:cubicBezTo>
                  <a:cubicBezTo>
                    <a:pt x="2626" y="3328"/>
                    <a:pt x="2626" y="3217"/>
                    <a:pt x="2626" y="3143"/>
                  </a:cubicBezTo>
                  <a:lnTo>
                    <a:pt x="2108" y="998"/>
                  </a:lnTo>
                  <a:lnTo>
                    <a:pt x="1997" y="592"/>
                  </a:lnTo>
                  <a:cubicBezTo>
                    <a:pt x="1997" y="518"/>
                    <a:pt x="1960" y="481"/>
                    <a:pt x="1886" y="407"/>
                  </a:cubicBezTo>
                  <a:cubicBezTo>
                    <a:pt x="1886" y="407"/>
                    <a:pt x="1738" y="333"/>
                    <a:pt x="1553" y="222"/>
                  </a:cubicBezTo>
                  <a:cubicBezTo>
                    <a:pt x="1369" y="111"/>
                    <a:pt x="1110" y="0"/>
                    <a:pt x="8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51"/>
            <p:cNvSpPr/>
            <p:nvPr/>
          </p:nvSpPr>
          <p:spPr>
            <a:xfrm>
              <a:off x="3694900" y="2954900"/>
              <a:ext cx="289325" cy="233500"/>
            </a:xfrm>
            <a:custGeom>
              <a:avLst/>
              <a:gdLst/>
              <a:ahLst/>
              <a:cxnLst/>
              <a:rect l="l" t="t" r="r" b="b"/>
              <a:pathLst>
                <a:path w="11573" h="9340" extrusionOk="0">
                  <a:moveTo>
                    <a:pt x="5371" y="0"/>
                  </a:moveTo>
                  <a:cubicBezTo>
                    <a:pt x="4082" y="0"/>
                    <a:pt x="2795" y="308"/>
                    <a:pt x="2034" y="1021"/>
                  </a:cubicBezTo>
                  <a:cubicBezTo>
                    <a:pt x="2034" y="1021"/>
                    <a:pt x="1110" y="1724"/>
                    <a:pt x="925" y="2426"/>
                  </a:cubicBezTo>
                  <a:cubicBezTo>
                    <a:pt x="703" y="3128"/>
                    <a:pt x="1" y="8933"/>
                    <a:pt x="1" y="8933"/>
                  </a:cubicBezTo>
                  <a:cubicBezTo>
                    <a:pt x="1" y="8933"/>
                    <a:pt x="3883" y="6382"/>
                    <a:pt x="4992" y="6197"/>
                  </a:cubicBezTo>
                  <a:cubicBezTo>
                    <a:pt x="5027" y="6190"/>
                    <a:pt x="5067" y="6187"/>
                    <a:pt x="5111" y="6187"/>
                  </a:cubicBezTo>
                  <a:cubicBezTo>
                    <a:pt x="6444" y="6187"/>
                    <a:pt x="11572" y="9340"/>
                    <a:pt x="11572" y="9340"/>
                  </a:cubicBezTo>
                  <a:cubicBezTo>
                    <a:pt x="11572" y="9340"/>
                    <a:pt x="10278" y="2722"/>
                    <a:pt x="9243" y="1317"/>
                  </a:cubicBezTo>
                  <a:cubicBezTo>
                    <a:pt x="8682" y="507"/>
                    <a:pt x="7025" y="0"/>
                    <a:pt x="53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51"/>
            <p:cNvSpPr/>
            <p:nvPr/>
          </p:nvSpPr>
          <p:spPr>
            <a:xfrm>
              <a:off x="3687500" y="2947150"/>
              <a:ext cx="305050" cy="249100"/>
            </a:xfrm>
            <a:custGeom>
              <a:avLst/>
              <a:gdLst/>
              <a:ahLst/>
              <a:cxnLst/>
              <a:rect l="l" t="t" r="r" b="b"/>
              <a:pathLst>
                <a:path w="12202" h="9964" extrusionOk="0">
                  <a:moveTo>
                    <a:pt x="2146" y="1074"/>
                  </a:moveTo>
                  <a:lnTo>
                    <a:pt x="2146" y="1074"/>
                  </a:lnTo>
                  <a:cubicBezTo>
                    <a:pt x="2146" y="1074"/>
                    <a:pt x="2146" y="1074"/>
                    <a:pt x="2146" y="1074"/>
                  </a:cubicBezTo>
                  <a:lnTo>
                    <a:pt x="2146" y="1074"/>
                  </a:lnTo>
                  <a:lnTo>
                    <a:pt x="2146" y="1074"/>
                  </a:lnTo>
                  <a:close/>
                  <a:moveTo>
                    <a:pt x="5620" y="629"/>
                  </a:moveTo>
                  <a:cubicBezTo>
                    <a:pt x="6434" y="629"/>
                    <a:pt x="7247" y="740"/>
                    <a:pt x="7913" y="961"/>
                  </a:cubicBezTo>
                  <a:cubicBezTo>
                    <a:pt x="8578" y="1183"/>
                    <a:pt x="9059" y="1479"/>
                    <a:pt x="9281" y="1812"/>
                  </a:cubicBezTo>
                  <a:cubicBezTo>
                    <a:pt x="9502" y="2107"/>
                    <a:pt x="9798" y="2773"/>
                    <a:pt x="10057" y="3586"/>
                  </a:cubicBezTo>
                  <a:cubicBezTo>
                    <a:pt x="10427" y="4769"/>
                    <a:pt x="10833" y="6322"/>
                    <a:pt x="11092" y="7542"/>
                  </a:cubicBezTo>
                  <a:cubicBezTo>
                    <a:pt x="11233" y="8141"/>
                    <a:pt x="11340" y="8639"/>
                    <a:pt x="11446" y="9037"/>
                  </a:cubicBezTo>
                  <a:lnTo>
                    <a:pt x="11446" y="9037"/>
                  </a:lnTo>
                  <a:cubicBezTo>
                    <a:pt x="10926" y="8727"/>
                    <a:pt x="10129" y="8258"/>
                    <a:pt x="9281" y="7801"/>
                  </a:cubicBezTo>
                  <a:cubicBezTo>
                    <a:pt x="8541" y="7394"/>
                    <a:pt x="7765" y="6988"/>
                    <a:pt x="7099" y="6692"/>
                  </a:cubicBezTo>
                  <a:cubicBezTo>
                    <a:pt x="6730" y="6544"/>
                    <a:pt x="6434" y="6433"/>
                    <a:pt x="6138" y="6322"/>
                  </a:cubicBezTo>
                  <a:cubicBezTo>
                    <a:pt x="5842" y="6248"/>
                    <a:pt x="5620" y="6174"/>
                    <a:pt x="5399" y="6174"/>
                  </a:cubicBezTo>
                  <a:lnTo>
                    <a:pt x="5214" y="6174"/>
                  </a:lnTo>
                  <a:cubicBezTo>
                    <a:pt x="4881" y="6248"/>
                    <a:pt x="4437" y="6470"/>
                    <a:pt x="3883" y="6729"/>
                  </a:cubicBezTo>
                  <a:cubicBezTo>
                    <a:pt x="2781" y="7293"/>
                    <a:pt x="1413" y="8158"/>
                    <a:pt x="676" y="8637"/>
                  </a:cubicBezTo>
                  <a:lnTo>
                    <a:pt x="676" y="8637"/>
                  </a:lnTo>
                  <a:cubicBezTo>
                    <a:pt x="751" y="8071"/>
                    <a:pt x="869" y="7197"/>
                    <a:pt x="999" y="6285"/>
                  </a:cubicBezTo>
                  <a:cubicBezTo>
                    <a:pt x="1110" y="5509"/>
                    <a:pt x="1184" y="4732"/>
                    <a:pt x="1295" y="4104"/>
                  </a:cubicBezTo>
                  <a:cubicBezTo>
                    <a:pt x="1332" y="3771"/>
                    <a:pt x="1369" y="3512"/>
                    <a:pt x="1406" y="3291"/>
                  </a:cubicBezTo>
                  <a:cubicBezTo>
                    <a:pt x="1480" y="3069"/>
                    <a:pt x="1480" y="2884"/>
                    <a:pt x="1517" y="2810"/>
                  </a:cubicBezTo>
                  <a:cubicBezTo>
                    <a:pt x="1591" y="2551"/>
                    <a:pt x="1849" y="2218"/>
                    <a:pt x="2071" y="1960"/>
                  </a:cubicBezTo>
                  <a:cubicBezTo>
                    <a:pt x="2182" y="1849"/>
                    <a:pt x="2293" y="1738"/>
                    <a:pt x="2404" y="1664"/>
                  </a:cubicBezTo>
                  <a:lnTo>
                    <a:pt x="2478" y="1590"/>
                  </a:lnTo>
                  <a:lnTo>
                    <a:pt x="2515" y="1553"/>
                  </a:lnTo>
                  <a:lnTo>
                    <a:pt x="2552" y="1553"/>
                  </a:lnTo>
                  <a:cubicBezTo>
                    <a:pt x="3180" y="924"/>
                    <a:pt x="4400" y="629"/>
                    <a:pt x="5620" y="629"/>
                  </a:cubicBezTo>
                  <a:close/>
                  <a:moveTo>
                    <a:pt x="5620" y="0"/>
                  </a:moveTo>
                  <a:cubicBezTo>
                    <a:pt x="4309" y="0"/>
                    <a:pt x="2998" y="287"/>
                    <a:pt x="2146" y="1074"/>
                  </a:cubicBezTo>
                  <a:lnTo>
                    <a:pt x="2145" y="1072"/>
                  </a:lnTo>
                  <a:cubicBezTo>
                    <a:pt x="2145" y="1072"/>
                    <a:pt x="1886" y="1257"/>
                    <a:pt x="1628" y="1553"/>
                  </a:cubicBezTo>
                  <a:cubicBezTo>
                    <a:pt x="1369" y="1849"/>
                    <a:pt x="1036" y="2218"/>
                    <a:pt x="925" y="2662"/>
                  </a:cubicBezTo>
                  <a:cubicBezTo>
                    <a:pt x="888" y="2773"/>
                    <a:pt x="851" y="2921"/>
                    <a:pt x="814" y="3180"/>
                  </a:cubicBezTo>
                  <a:cubicBezTo>
                    <a:pt x="555" y="4769"/>
                    <a:pt x="1" y="9206"/>
                    <a:pt x="1" y="9206"/>
                  </a:cubicBezTo>
                  <a:cubicBezTo>
                    <a:pt x="1" y="9317"/>
                    <a:pt x="38" y="9428"/>
                    <a:pt x="149" y="9502"/>
                  </a:cubicBezTo>
                  <a:cubicBezTo>
                    <a:pt x="204" y="9539"/>
                    <a:pt x="260" y="9557"/>
                    <a:pt x="315" y="9557"/>
                  </a:cubicBezTo>
                  <a:cubicBezTo>
                    <a:pt x="371" y="9557"/>
                    <a:pt x="426" y="9539"/>
                    <a:pt x="482" y="9502"/>
                  </a:cubicBezTo>
                  <a:cubicBezTo>
                    <a:pt x="482" y="9502"/>
                    <a:pt x="703" y="9317"/>
                    <a:pt x="1073" y="9095"/>
                  </a:cubicBezTo>
                  <a:cubicBezTo>
                    <a:pt x="1665" y="8725"/>
                    <a:pt x="2515" y="8208"/>
                    <a:pt x="3365" y="7727"/>
                  </a:cubicBezTo>
                  <a:cubicBezTo>
                    <a:pt x="3772" y="7468"/>
                    <a:pt x="4179" y="7283"/>
                    <a:pt x="4548" y="7099"/>
                  </a:cubicBezTo>
                  <a:cubicBezTo>
                    <a:pt x="4881" y="6951"/>
                    <a:pt x="5177" y="6840"/>
                    <a:pt x="5325" y="6803"/>
                  </a:cubicBezTo>
                  <a:lnTo>
                    <a:pt x="5399" y="6803"/>
                  </a:lnTo>
                  <a:cubicBezTo>
                    <a:pt x="5510" y="6803"/>
                    <a:pt x="5694" y="6840"/>
                    <a:pt x="5953" y="6914"/>
                  </a:cubicBezTo>
                  <a:cubicBezTo>
                    <a:pt x="6840" y="7209"/>
                    <a:pt x="8319" y="7949"/>
                    <a:pt x="9502" y="8614"/>
                  </a:cubicBezTo>
                  <a:cubicBezTo>
                    <a:pt x="10131" y="8947"/>
                    <a:pt x="10685" y="9280"/>
                    <a:pt x="11055" y="9502"/>
                  </a:cubicBezTo>
                  <a:cubicBezTo>
                    <a:pt x="11462" y="9760"/>
                    <a:pt x="11721" y="9908"/>
                    <a:pt x="11721" y="9908"/>
                  </a:cubicBezTo>
                  <a:cubicBezTo>
                    <a:pt x="11776" y="9945"/>
                    <a:pt x="11831" y="9964"/>
                    <a:pt x="11887" y="9964"/>
                  </a:cubicBezTo>
                  <a:cubicBezTo>
                    <a:pt x="11942" y="9964"/>
                    <a:pt x="11998" y="9945"/>
                    <a:pt x="12053" y="9908"/>
                  </a:cubicBezTo>
                  <a:cubicBezTo>
                    <a:pt x="12164" y="9834"/>
                    <a:pt x="12201" y="9686"/>
                    <a:pt x="12164" y="9576"/>
                  </a:cubicBezTo>
                  <a:cubicBezTo>
                    <a:pt x="12164" y="9576"/>
                    <a:pt x="11831" y="7912"/>
                    <a:pt x="11388" y="6100"/>
                  </a:cubicBezTo>
                  <a:cubicBezTo>
                    <a:pt x="11166" y="5176"/>
                    <a:pt x="10907" y="4215"/>
                    <a:pt x="10611" y="3364"/>
                  </a:cubicBezTo>
                  <a:cubicBezTo>
                    <a:pt x="10353" y="2551"/>
                    <a:pt x="10094" y="1849"/>
                    <a:pt x="9798" y="1442"/>
                  </a:cubicBezTo>
                  <a:cubicBezTo>
                    <a:pt x="9428" y="961"/>
                    <a:pt x="8837" y="629"/>
                    <a:pt x="8097" y="370"/>
                  </a:cubicBezTo>
                  <a:cubicBezTo>
                    <a:pt x="7358" y="148"/>
                    <a:pt x="6508" y="0"/>
                    <a:pt x="56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51"/>
            <p:cNvSpPr/>
            <p:nvPr/>
          </p:nvSpPr>
          <p:spPr>
            <a:xfrm>
              <a:off x="3761450" y="3038650"/>
              <a:ext cx="139600" cy="207225"/>
            </a:xfrm>
            <a:custGeom>
              <a:avLst/>
              <a:gdLst/>
              <a:ahLst/>
              <a:cxnLst/>
              <a:rect l="l" t="t" r="r" b="b"/>
              <a:pathLst>
                <a:path w="5584" h="8289" extrusionOk="0">
                  <a:moveTo>
                    <a:pt x="1" y="0"/>
                  </a:moveTo>
                  <a:cubicBezTo>
                    <a:pt x="1" y="1"/>
                    <a:pt x="2454" y="8289"/>
                    <a:pt x="2871" y="8289"/>
                  </a:cubicBezTo>
                  <a:cubicBezTo>
                    <a:pt x="2894" y="8289"/>
                    <a:pt x="2911" y="8263"/>
                    <a:pt x="2921" y="8208"/>
                  </a:cubicBezTo>
                  <a:cubicBezTo>
                    <a:pt x="3143" y="7210"/>
                    <a:pt x="5583" y="296"/>
                    <a:pt x="5583" y="296"/>
                  </a:cubicBezTo>
                  <a:lnTo>
                    <a:pt x="5583" y="296"/>
                  </a:lnTo>
                  <a:cubicBezTo>
                    <a:pt x="5583" y="296"/>
                    <a:pt x="4263" y="413"/>
                    <a:pt x="2886" y="413"/>
                  </a:cubicBezTo>
                  <a:cubicBezTo>
                    <a:pt x="1696" y="413"/>
                    <a:pt x="463" y="326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51"/>
            <p:cNvSpPr/>
            <p:nvPr/>
          </p:nvSpPr>
          <p:spPr>
            <a:xfrm>
              <a:off x="3753125" y="3030800"/>
              <a:ext cx="155300" cy="223225"/>
            </a:xfrm>
            <a:custGeom>
              <a:avLst/>
              <a:gdLst/>
              <a:ahLst/>
              <a:cxnLst/>
              <a:rect l="l" t="t" r="r" b="b"/>
              <a:pathLst>
                <a:path w="6212" h="8929" extrusionOk="0">
                  <a:moveTo>
                    <a:pt x="793" y="828"/>
                  </a:moveTo>
                  <a:cubicBezTo>
                    <a:pt x="999" y="876"/>
                    <a:pt x="1228" y="909"/>
                    <a:pt x="1480" y="943"/>
                  </a:cubicBezTo>
                  <a:cubicBezTo>
                    <a:pt x="1997" y="1017"/>
                    <a:pt x="2626" y="1017"/>
                    <a:pt x="3217" y="1017"/>
                  </a:cubicBezTo>
                  <a:cubicBezTo>
                    <a:pt x="4113" y="1017"/>
                    <a:pt x="4963" y="972"/>
                    <a:pt x="5462" y="939"/>
                  </a:cubicBezTo>
                  <a:lnTo>
                    <a:pt x="5462" y="939"/>
                  </a:lnTo>
                  <a:cubicBezTo>
                    <a:pt x="5236" y="1571"/>
                    <a:pt x="4800" y="2801"/>
                    <a:pt x="4363" y="4085"/>
                  </a:cubicBezTo>
                  <a:cubicBezTo>
                    <a:pt x="4031" y="5010"/>
                    <a:pt x="3735" y="5971"/>
                    <a:pt x="3476" y="6784"/>
                  </a:cubicBezTo>
                  <a:cubicBezTo>
                    <a:pt x="3336" y="7205"/>
                    <a:pt x="3217" y="7583"/>
                    <a:pt x="3126" y="7888"/>
                  </a:cubicBezTo>
                  <a:lnTo>
                    <a:pt x="3126" y="7888"/>
                  </a:lnTo>
                  <a:cubicBezTo>
                    <a:pt x="3107" y="7843"/>
                    <a:pt x="3088" y="7796"/>
                    <a:pt x="3069" y="7745"/>
                  </a:cubicBezTo>
                  <a:cubicBezTo>
                    <a:pt x="2663" y="6747"/>
                    <a:pt x="2034" y="4862"/>
                    <a:pt x="1517" y="3235"/>
                  </a:cubicBezTo>
                  <a:cubicBezTo>
                    <a:pt x="1295" y="2422"/>
                    <a:pt x="1036" y="1645"/>
                    <a:pt x="888" y="1128"/>
                  </a:cubicBezTo>
                  <a:cubicBezTo>
                    <a:pt x="852" y="1020"/>
                    <a:pt x="821" y="920"/>
                    <a:pt x="793" y="828"/>
                  </a:cubicBezTo>
                  <a:close/>
                  <a:moveTo>
                    <a:pt x="315" y="0"/>
                  </a:moveTo>
                  <a:cubicBezTo>
                    <a:pt x="260" y="0"/>
                    <a:pt x="204" y="18"/>
                    <a:pt x="149" y="55"/>
                  </a:cubicBezTo>
                  <a:cubicBezTo>
                    <a:pt x="38" y="129"/>
                    <a:pt x="1" y="277"/>
                    <a:pt x="38" y="388"/>
                  </a:cubicBezTo>
                  <a:cubicBezTo>
                    <a:pt x="38" y="388"/>
                    <a:pt x="629" y="2459"/>
                    <a:pt x="1295" y="4566"/>
                  </a:cubicBezTo>
                  <a:cubicBezTo>
                    <a:pt x="1628" y="5601"/>
                    <a:pt x="1997" y="6636"/>
                    <a:pt x="2293" y="7413"/>
                  </a:cubicBezTo>
                  <a:cubicBezTo>
                    <a:pt x="2441" y="7819"/>
                    <a:pt x="2552" y="8152"/>
                    <a:pt x="2700" y="8374"/>
                  </a:cubicBezTo>
                  <a:cubicBezTo>
                    <a:pt x="2737" y="8522"/>
                    <a:pt x="2811" y="8596"/>
                    <a:pt x="2848" y="8670"/>
                  </a:cubicBezTo>
                  <a:lnTo>
                    <a:pt x="2958" y="8818"/>
                  </a:lnTo>
                  <a:cubicBezTo>
                    <a:pt x="2995" y="8854"/>
                    <a:pt x="3069" y="8891"/>
                    <a:pt x="3217" y="8928"/>
                  </a:cubicBezTo>
                  <a:cubicBezTo>
                    <a:pt x="3254" y="8928"/>
                    <a:pt x="3328" y="8891"/>
                    <a:pt x="3402" y="8854"/>
                  </a:cubicBezTo>
                  <a:cubicBezTo>
                    <a:pt x="3476" y="8818"/>
                    <a:pt x="3513" y="8744"/>
                    <a:pt x="3513" y="8707"/>
                  </a:cubicBezTo>
                  <a:lnTo>
                    <a:pt x="3550" y="8596"/>
                  </a:lnTo>
                  <a:cubicBezTo>
                    <a:pt x="3624" y="8374"/>
                    <a:pt x="3809" y="7745"/>
                    <a:pt x="4068" y="6969"/>
                  </a:cubicBezTo>
                  <a:cubicBezTo>
                    <a:pt x="4437" y="5786"/>
                    <a:pt x="4955" y="4233"/>
                    <a:pt x="5399" y="2939"/>
                  </a:cubicBezTo>
                  <a:cubicBezTo>
                    <a:pt x="5842" y="1682"/>
                    <a:pt x="6175" y="721"/>
                    <a:pt x="6175" y="721"/>
                  </a:cubicBezTo>
                  <a:cubicBezTo>
                    <a:pt x="6212" y="610"/>
                    <a:pt x="6212" y="499"/>
                    <a:pt x="6138" y="425"/>
                  </a:cubicBezTo>
                  <a:cubicBezTo>
                    <a:pt x="6078" y="365"/>
                    <a:pt x="6017" y="304"/>
                    <a:pt x="5937" y="304"/>
                  </a:cubicBezTo>
                  <a:cubicBezTo>
                    <a:pt x="5919" y="304"/>
                    <a:pt x="5899" y="307"/>
                    <a:pt x="5879" y="314"/>
                  </a:cubicBezTo>
                  <a:cubicBezTo>
                    <a:pt x="5879" y="314"/>
                    <a:pt x="5546" y="314"/>
                    <a:pt x="5066" y="351"/>
                  </a:cubicBezTo>
                  <a:cubicBezTo>
                    <a:pt x="4585" y="388"/>
                    <a:pt x="3920" y="425"/>
                    <a:pt x="3217" y="425"/>
                  </a:cubicBezTo>
                  <a:cubicBezTo>
                    <a:pt x="2663" y="425"/>
                    <a:pt x="2034" y="388"/>
                    <a:pt x="1554" y="351"/>
                  </a:cubicBezTo>
                  <a:cubicBezTo>
                    <a:pt x="1036" y="277"/>
                    <a:pt x="629" y="166"/>
                    <a:pt x="481" y="55"/>
                  </a:cubicBezTo>
                  <a:cubicBezTo>
                    <a:pt x="426" y="18"/>
                    <a:pt x="371" y="0"/>
                    <a:pt x="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51"/>
            <p:cNvSpPr/>
            <p:nvPr/>
          </p:nvSpPr>
          <p:spPr>
            <a:xfrm>
              <a:off x="3715250" y="2777775"/>
              <a:ext cx="241250" cy="327075"/>
            </a:xfrm>
            <a:custGeom>
              <a:avLst/>
              <a:gdLst/>
              <a:ahLst/>
              <a:cxnLst/>
              <a:rect l="l" t="t" r="r" b="b"/>
              <a:pathLst>
                <a:path w="9650" h="13083" extrusionOk="0">
                  <a:moveTo>
                    <a:pt x="7210" y="0"/>
                  </a:moveTo>
                  <a:cubicBezTo>
                    <a:pt x="6721" y="0"/>
                    <a:pt x="6145" y="80"/>
                    <a:pt x="5472" y="268"/>
                  </a:cubicBezTo>
                  <a:cubicBezTo>
                    <a:pt x="2329" y="1193"/>
                    <a:pt x="111" y="2597"/>
                    <a:pt x="0" y="4631"/>
                  </a:cubicBezTo>
                  <a:cubicBezTo>
                    <a:pt x="0" y="4631"/>
                    <a:pt x="629" y="7995"/>
                    <a:pt x="1109" y="9326"/>
                  </a:cubicBezTo>
                  <a:cubicBezTo>
                    <a:pt x="1600" y="10555"/>
                    <a:pt x="3291" y="13082"/>
                    <a:pt x="4663" y="13082"/>
                  </a:cubicBezTo>
                  <a:cubicBezTo>
                    <a:pt x="4737" y="13082"/>
                    <a:pt x="4809" y="13075"/>
                    <a:pt x="4880" y="13060"/>
                  </a:cubicBezTo>
                  <a:cubicBezTo>
                    <a:pt x="6285" y="12764"/>
                    <a:pt x="8651" y="9807"/>
                    <a:pt x="8947" y="8698"/>
                  </a:cubicBezTo>
                  <a:cubicBezTo>
                    <a:pt x="9243" y="7589"/>
                    <a:pt x="9649" y="2930"/>
                    <a:pt x="9649" y="1895"/>
                  </a:cubicBezTo>
                  <a:cubicBezTo>
                    <a:pt x="9649" y="1108"/>
                    <a:pt x="9029" y="0"/>
                    <a:pt x="72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51"/>
            <p:cNvSpPr/>
            <p:nvPr/>
          </p:nvSpPr>
          <p:spPr>
            <a:xfrm>
              <a:off x="3707850" y="2769675"/>
              <a:ext cx="256050" cy="342925"/>
            </a:xfrm>
            <a:custGeom>
              <a:avLst/>
              <a:gdLst/>
              <a:ahLst/>
              <a:cxnLst/>
              <a:rect l="l" t="t" r="r" b="b"/>
              <a:pathLst>
                <a:path w="10242" h="13717" extrusionOk="0">
                  <a:moveTo>
                    <a:pt x="7542" y="629"/>
                  </a:moveTo>
                  <a:cubicBezTo>
                    <a:pt x="8356" y="629"/>
                    <a:pt x="8873" y="888"/>
                    <a:pt x="9206" y="1184"/>
                  </a:cubicBezTo>
                  <a:cubicBezTo>
                    <a:pt x="9502" y="1517"/>
                    <a:pt x="9650" y="1923"/>
                    <a:pt x="9650" y="2219"/>
                  </a:cubicBezTo>
                  <a:cubicBezTo>
                    <a:pt x="9650" y="2700"/>
                    <a:pt x="9539" y="4142"/>
                    <a:pt x="9391" y="5546"/>
                  </a:cubicBezTo>
                  <a:cubicBezTo>
                    <a:pt x="9317" y="6286"/>
                    <a:pt x="9243" y="6988"/>
                    <a:pt x="9169" y="7580"/>
                  </a:cubicBezTo>
                  <a:cubicBezTo>
                    <a:pt x="9095" y="8208"/>
                    <a:pt x="9021" y="8689"/>
                    <a:pt x="8947" y="8948"/>
                  </a:cubicBezTo>
                  <a:cubicBezTo>
                    <a:pt x="8873" y="9170"/>
                    <a:pt x="8688" y="9539"/>
                    <a:pt x="8430" y="9983"/>
                  </a:cubicBezTo>
                  <a:cubicBezTo>
                    <a:pt x="7986" y="10611"/>
                    <a:pt x="7394" y="11351"/>
                    <a:pt x="6803" y="11942"/>
                  </a:cubicBezTo>
                  <a:cubicBezTo>
                    <a:pt x="6174" y="12571"/>
                    <a:pt x="5509" y="13014"/>
                    <a:pt x="5102" y="13088"/>
                  </a:cubicBezTo>
                  <a:lnTo>
                    <a:pt x="4954" y="13088"/>
                  </a:lnTo>
                  <a:cubicBezTo>
                    <a:pt x="4928" y="13092"/>
                    <a:pt x="4901" y="13094"/>
                    <a:pt x="4873" y="13094"/>
                  </a:cubicBezTo>
                  <a:cubicBezTo>
                    <a:pt x="4634" y="13094"/>
                    <a:pt x="4365" y="12955"/>
                    <a:pt x="4067" y="12756"/>
                  </a:cubicBezTo>
                  <a:cubicBezTo>
                    <a:pt x="3586" y="12386"/>
                    <a:pt x="3069" y="11831"/>
                    <a:pt x="2625" y="11203"/>
                  </a:cubicBezTo>
                  <a:cubicBezTo>
                    <a:pt x="2218" y="10611"/>
                    <a:pt x="1886" y="9946"/>
                    <a:pt x="1701" y="9539"/>
                  </a:cubicBezTo>
                  <a:cubicBezTo>
                    <a:pt x="1479" y="8911"/>
                    <a:pt x="1183" y="7728"/>
                    <a:pt x="961" y="6729"/>
                  </a:cubicBezTo>
                  <a:cubicBezTo>
                    <a:pt x="851" y="6249"/>
                    <a:pt x="777" y="5768"/>
                    <a:pt x="703" y="5435"/>
                  </a:cubicBezTo>
                  <a:cubicBezTo>
                    <a:pt x="656" y="5224"/>
                    <a:pt x="624" y="5072"/>
                    <a:pt x="606" y="4989"/>
                  </a:cubicBezTo>
                  <a:lnTo>
                    <a:pt x="606" y="4989"/>
                  </a:lnTo>
                  <a:lnTo>
                    <a:pt x="629" y="4992"/>
                  </a:lnTo>
                  <a:cubicBezTo>
                    <a:pt x="666" y="4068"/>
                    <a:pt x="1183" y="3291"/>
                    <a:pt x="2071" y="2626"/>
                  </a:cubicBezTo>
                  <a:cubicBezTo>
                    <a:pt x="2995" y="1923"/>
                    <a:pt x="4326" y="1332"/>
                    <a:pt x="5879" y="888"/>
                  </a:cubicBezTo>
                  <a:cubicBezTo>
                    <a:pt x="6507" y="703"/>
                    <a:pt x="7062" y="629"/>
                    <a:pt x="7542" y="629"/>
                  </a:cubicBezTo>
                  <a:close/>
                  <a:moveTo>
                    <a:pt x="7542" y="1"/>
                  </a:moveTo>
                  <a:cubicBezTo>
                    <a:pt x="6988" y="1"/>
                    <a:pt x="6396" y="112"/>
                    <a:pt x="5694" y="297"/>
                  </a:cubicBezTo>
                  <a:cubicBezTo>
                    <a:pt x="4104" y="777"/>
                    <a:pt x="2736" y="1369"/>
                    <a:pt x="1701" y="2108"/>
                  </a:cubicBezTo>
                  <a:cubicBezTo>
                    <a:pt x="703" y="2885"/>
                    <a:pt x="37" y="3809"/>
                    <a:pt x="0" y="4955"/>
                  </a:cubicBezTo>
                  <a:lnTo>
                    <a:pt x="0" y="5029"/>
                  </a:lnTo>
                  <a:cubicBezTo>
                    <a:pt x="0" y="5029"/>
                    <a:pt x="148" y="5879"/>
                    <a:pt x="370" y="6877"/>
                  </a:cubicBezTo>
                  <a:cubicBezTo>
                    <a:pt x="592" y="7876"/>
                    <a:pt x="851" y="9059"/>
                    <a:pt x="1146" y="9761"/>
                  </a:cubicBezTo>
                  <a:cubicBezTo>
                    <a:pt x="1405" y="10427"/>
                    <a:pt x="1923" y="11388"/>
                    <a:pt x="2625" y="12201"/>
                  </a:cubicBezTo>
                  <a:cubicBezTo>
                    <a:pt x="2958" y="12608"/>
                    <a:pt x="3328" y="12978"/>
                    <a:pt x="3697" y="13236"/>
                  </a:cubicBezTo>
                  <a:cubicBezTo>
                    <a:pt x="4104" y="13532"/>
                    <a:pt x="4511" y="13717"/>
                    <a:pt x="4954" y="13717"/>
                  </a:cubicBezTo>
                  <a:cubicBezTo>
                    <a:pt x="5028" y="13717"/>
                    <a:pt x="5139" y="13717"/>
                    <a:pt x="5250" y="13680"/>
                  </a:cubicBezTo>
                  <a:cubicBezTo>
                    <a:pt x="5694" y="13606"/>
                    <a:pt x="6100" y="13347"/>
                    <a:pt x="6544" y="12978"/>
                  </a:cubicBezTo>
                  <a:cubicBezTo>
                    <a:pt x="7210" y="12460"/>
                    <a:pt x="7875" y="11721"/>
                    <a:pt x="8430" y="11018"/>
                  </a:cubicBezTo>
                  <a:cubicBezTo>
                    <a:pt x="8984" y="10279"/>
                    <a:pt x="9391" y="9613"/>
                    <a:pt x="9539" y="9096"/>
                  </a:cubicBezTo>
                  <a:cubicBezTo>
                    <a:pt x="9613" y="8800"/>
                    <a:pt x="9687" y="8282"/>
                    <a:pt x="9797" y="7691"/>
                  </a:cubicBezTo>
                  <a:cubicBezTo>
                    <a:pt x="10019" y="5842"/>
                    <a:pt x="10241" y="3032"/>
                    <a:pt x="10241" y="2219"/>
                  </a:cubicBezTo>
                  <a:cubicBezTo>
                    <a:pt x="10241" y="1738"/>
                    <a:pt x="10056" y="1184"/>
                    <a:pt x="9613" y="740"/>
                  </a:cubicBezTo>
                  <a:cubicBezTo>
                    <a:pt x="9169" y="297"/>
                    <a:pt x="8503" y="1"/>
                    <a:pt x="75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51"/>
            <p:cNvSpPr/>
            <p:nvPr/>
          </p:nvSpPr>
          <p:spPr>
            <a:xfrm>
              <a:off x="3659775" y="2613900"/>
              <a:ext cx="321675" cy="302000"/>
            </a:xfrm>
            <a:custGeom>
              <a:avLst/>
              <a:gdLst/>
              <a:ahLst/>
              <a:cxnLst/>
              <a:rect l="l" t="t" r="r" b="b"/>
              <a:pathLst>
                <a:path w="12867" h="12080" extrusionOk="0">
                  <a:moveTo>
                    <a:pt x="8223" y="1"/>
                  </a:moveTo>
                  <a:cubicBezTo>
                    <a:pt x="6105" y="1"/>
                    <a:pt x="3346" y="637"/>
                    <a:pt x="1923" y="1758"/>
                  </a:cubicBezTo>
                  <a:cubicBezTo>
                    <a:pt x="1" y="3274"/>
                    <a:pt x="407" y="7119"/>
                    <a:pt x="592" y="8857"/>
                  </a:cubicBezTo>
                  <a:cubicBezTo>
                    <a:pt x="758" y="10153"/>
                    <a:pt x="1294" y="10318"/>
                    <a:pt x="1555" y="10318"/>
                  </a:cubicBezTo>
                  <a:cubicBezTo>
                    <a:pt x="1644" y="10318"/>
                    <a:pt x="1701" y="10299"/>
                    <a:pt x="1701" y="10299"/>
                  </a:cubicBezTo>
                  <a:lnTo>
                    <a:pt x="1701" y="10299"/>
                  </a:lnTo>
                  <a:cubicBezTo>
                    <a:pt x="1701" y="10299"/>
                    <a:pt x="1295" y="11001"/>
                    <a:pt x="1221" y="11519"/>
                  </a:cubicBezTo>
                  <a:cubicBezTo>
                    <a:pt x="1163" y="11769"/>
                    <a:pt x="1737" y="12079"/>
                    <a:pt x="2660" y="12079"/>
                  </a:cubicBezTo>
                  <a:cubicBezTo>
                    <a:pt x="3510" y="12079"/>
                    <a:pt x="4656" y="11816"/>
                    <a:pt x="5879" y="11001"/>
                  </a:cubicBezTo>
                  <a:cubicBezTo>
                    <a:pt x="8430" y="9263"/>
                    <a:pt x="9946" y="7858"/>
                    <a:pt x="9946" y="7858"/>
                  </a:cubicBezTo>
                  <a:cubicBezTo>
                    <a:pt x="9946" y="7858"/>
                    <a:pt x="10242" y="8265"/>
                    <a:pt x="10057" y="9152"/>
                  </a:cubicBezTo>
                  <a:cubicBezTo>
                    <a:pt x="9895" y="9825"/>
                    <a:pt x="10282" y="10282"/>
                    <a:pt x="10931" y="10282"/>
                  </a:cubicBezTo>
                  <a:cubicBezTo>
                    <a:pt x="11175" y="10282"/>
                    <a:pt x="11455" y="10218"/>
                    <a:pt x="11757" y="10077"/>
                  </a:cubicBezTo>
                  <a:cubicBezTo>
                    <a:pt x="12867" y="9559"/>
                    <a:pt x="12460" y="8968"/>
                    <a:pt x="12460" y="8968"/>
                  </a:cubicBezTo>
                  <a:cubicBezTo>
                    <a:pt x="12460" y="8968"/>
                    <a:pt x="12867" y="6343"/>
                    <a:pt x="12867" y="5012"/>
                  </a:cubicBezTo>
                  <a:cubicBezTo>
                    <a:pt x="12867" y="3681"/>
                    <a:pt x="12053" y="834"/>
                    <a:pt x="10131" y="243"/>
                  </a:cubicBezTo>
                  <a:cubicBezTo>
                    <a:pt x="9631" y="79"/>
                    <a:pt x="8966" y="1"/>
                    <a:pt x="8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51"/>
            <p:cNvSpPr/>
            <p:nvPr/>
          </p:nvSpPr>
          <p:spPr>
            <a:xfrm>
              <a:off x="3662550" y="2606075"/>
              <a:ext cx="327225" cy="317975"/>
            </a:xfrm>
            <a:custGeom>
              <a:avLst/>
              <a:gdLst/>
              <a:ahLst/>
              <a:cxnLst/>
              <a:rect l="l" t="t" r="r" b="b"/>
              <a:pathLst>
                <a:path w="13089" h="12719" extrusionOk="0">
                  <a:moveTo>
                    <a:pt x="8134" y="629"/>
                  </a:moveTo>
                  <a:cubicBezTo>
                    <a:pt x="8837" y="629"/>
                    <a:pt x="9502" y="703"/>
                    <a:pt x="9946" y="851"/>
                  </a:cubicBezTo>
                  <a:cubicBezTo>
                    <a:pt x="10796" y="1110"/>
                    <a:pt x="11425" y="1886"/>
                    <a:pt x="11831" y="2811"/>
                  </a:cubicBezTo>
                  <a:cubicBezTo>
                    <a:pt x="12275" y="3698"/>
                    <a:pt x="12460" y="4733"/>
                    <a:pt x="12460" y="5325"/>
                  </a:cubicBezTo>
                  <a:cubicBezTo>
                    <a:pt x="12460" y="5953"/>
                    <a:pt x="12349" y="6951"/>
                    <a:pt x="12275" y="7765"/>
                  </a:cubicBezTo>
                  <a:cubicBezTo>
                    <a:pt x="12164" y="8578"/>
                    <a:pt x="12053" y="9244"/>
                    <a:pt x="12053" y="9244"/>
                  </a:cubicBezTo>
                  <a:cubicBezTo>
                    <a:pt x="12053" y="9305"/>
                    <a:pt x="12053" y="9366"/>
                    <a:pt x="12095" y="9427"/>
                  </a:cubicBezTo>
                  <a:lnTo>
                    <a:pt x="12095" y="9427"/>
                  </a:lnTo>
                  <a:lnTo>
                    <a:pt x="12090" y="9429"/>
                  </a:lnTo>
                  <a:lnTo>
                    <a:pt x="12127" y="9539"/>
                  </a:lnTo>
                  <a:cubicBezTo>
                    <a:pt x="12127" y="9613"/>
                    <a:pt x="12127" y="9650"/>
                    <a:pt x="12053" y="9761"/>
                  </a:cubicBezTo>
                  <a:cubicBezTo>
                    <a:pt x="11979" y="9835"/>
                    <a:pt x="11831" y="9983"/>
                    <a:pt x="11536" y="10131"/>
                  </a:cubicBezTo>
                  <a:cubicBezTo>
                    <a:pt x="11240" y="10242"/>
                    <a:pt x="11018" y="10279"/>
                    <a:pt x="10833" y="10279"/>
                  </a:cubicBezTo>
                  <a:cubicBezTo>
                    <a:pt x="10611" y="10279"/>
                    <a:pt x="10463" y="10205"/>
                    <a:pt x="10352" y="10131"/>
                  </a:cubicBezTo>
                  <a:cubicBezTo>
                    <a:pt x="10279" y="10057"/>
                    <a:pt x="10205" y="9946"/>
                    <a:pt x="10205" y="9761"/>
                  </a:cubicBezTo>
                  <a:cubicBezTo>
                    <a:pt x="10205" y="9687"/>
                    <a:pt x="10205" y="9613"/>
                    <a:pt x="10242" y="9539"/>
                  </a:cubicBezTo>
                  <a:cubicBezTo>
                    <a:pt x="10279" y="9281"/>
                    <a:pt x="10315" y="9096"/>
                    <a:pt x="10315" y="8874"/>
                  </a:cubicBezTo>
                  <a:cubicBezTo>
                    <a:pt x="10315" y="8319"/>
                    <a:pt x="10094" y="8024"/>
                    <a:pt x="10057" y="7987"/>
                  </a:cubicBezTo>
                  <a:cubicBezTo>
                    <a:pt x="10020" y="7913"/>
                    <a:pt x="9946" y="7876"/>
                    <a:pt x="9872" y="7839"/>
                  </a:cubicBezTo>
                  <a:cubicBezTo>
                    <a:pt x="9761" y="7839"/>
                    <a:pt x="9687" y="7876"/>
                    <a:pt x="9613" y="7950"/>
                  </a:cubicBezTo>
                  <a:lnTo>
                    <a:pt x="9539" y="7987"/>
                  </a:lnTo>
                  <a:cubicBezTo>
                    <a:pt x="9243" y="8282"/>
                    <a:pt x="7801" y="9539"/>
                    <a:pt x="5583" y="11055"/>
                  </a:cubicBezTo>
                  <a:cubicBezTo>
                    <a:pt x="4437" y="11832"/>
                    <a:pt x="3365" y="12090"/>
                    <a:pt x="2552" y="12090"/>
                  </a:cubicBezTo>
                  <a:cubicBezTo>
                    <a:pt x="2145" y="12090"/>
                    <a:pt x="1812" y="12016"/>
                    <a:pt x="1627" y="11943"/>
                  </a:cubicBezTo>
                  <a:cubicBezTo>
                    <a:pt x="1524" y="11908"/>
                    <a:pt x="1452" y="11841"/>
                    <a:pt x="1413" y="11833"/>
                  </a:cubicBezTo>
                  <a:lnTo>
                    <a:pt x="1413" y="11833"/>
                  </a:lnTo>
                  <a:cubicBezTo>
                    <a:pt x="1456" y="11647"/>
                    <a:pt x="1560" y="11372"/>
                    <a:pt x="1664" y="11129"/>
                  </a:cubicBezTo>
                  <a:cubicBezTo>
                    <a:pt x="1738" y="11018"/>
                    <a:pt x="1775" y="10944"/>
                    <a:pt x="1812" y="10870"/>
                  </a:cubicBezTo>
                  <a:cubicBezTo>
                    <a:pt x="1849" y="10796"/>
                    <a:pt x="1886" y="10759"/>
                    <a:pt x="1886" y="10759"/>
                  </a:cubicBezTo>
                  <a:cubicBezTo>
                    <a:pt x="1923" y="10649"/>
                    <a:pt x="1923" y="10501"/>
                    <a:pt x="1849" y="10390"/>
                  </a:cubicBezTo>
                  <a:cubicBezTo>
                    <a:pt x="1795" y="10336"/>
                    <a:pt x="1701" y="10301"/>
                    <a:pt x="1611" y="10301"/>
                  </a:cubicBezTo>
                  <a:cubicBezTo>
                    <a:pt x="1579" y="10301"/>
                    <a:pt x="1546" y="10306"/>
                    <a:pt x="1516" y="10316"/>
                  </a:cubicBezTo>
                  <a:lnTo>
                    <a:pt x="1443" y="10316"/>
                  </a:lnTo>
                  <a:cubicBezTo>
                    <a:pt x="1369" y="10316"/>
                    <a:pt x="1258" y="10279"/>
                    <a:pt x="1147" y="10168"/>
                  </a:cubicBezTo>
                  <a:cubicBezTo>
                    <a:pt x="1036" y="10020"/>
                    <a:pt x="851" y="9724"/>
                    <a:pt x="814" y="9133"/>
                  </a:cubicBezTo>
                  <a:cubicBezTo>
                    <a:pt x="703" y="8504"/>
                    <a:pt x="629" y="7580"/>
                    <a:pt x="629" y="6582"/>
                  </a:cubicBezTo>
                  <a:cubicBezTo>
                    <a:pt x="629" y="5768"/>
                    <a:pt x="703" y="4881"/>
                    <a:pt x="888" y="4142"/>
                  </a:cubicBezTo>
                  <a:cubicBezTo>
                    <a:pt x="1110" y="3365"/>
                    <a:pt x="1480" y="2737"/>
                    <a:pt x="1997" y="2330"/>
                  </a:cubicBezTo>
                  <a:cubicBezTo>
                    <a:pt x="2663" y="1776"/>
                    <a:pt x="3698" y="1369"/>
                    <a:pt x="4807" y="1073"/>
                  </a:cubicBezTo>
                  <a:cubicBezTo>
                    <a:pt x="5916" y="777"/>
                    <a:pt x="7099" y="629"/>
                    <a:pt x="8134" y="629"/>
                  </a:cubicBezTo>
                  <a:close/>
                  <a:moveTo>
                    <a:pt x="8134" y="1"/>
                  </a:moveTo>
                  <a:cubicBezTo>
                    <a:pt x="7025" y="1"/>
                    <a:pt x="5805" y="149"/>
                    <a:pt x="4622" y="482"/>
                  </a:cubicBezTo>
                  <a:cubicBezTo>
                    <a:pt x="3476" y="777"/>
                    <a:pt x="2404" y="1221"/>
                    <a:pt x="1627" y="1813"/>
                  </a:cubicBezTo>
                  <a:cubicBezTo>
                    <a:pt x="962" y="2367"/>
                    <a:pt x="555" y="3143"/>
                    <a:pt x="296" y="3957"/>
                  </a:cubicBezTo>
                  <a:cubicBezTo>
                    <a:pt x="75" y="4807"/>
                    <a:pt x="1" y="5731"/>
                    <a:pt x="1" y="6582"/>
                  </a:cubicBezTo>
                  <a:cubicBezTo>
                    <a:pt x="1" y="7617"/>
                    <a:pt x="112" y="8578"/>
                    <a:pt x="186" y="9207"/>
                  </a:cubicBezTo>
                  <a:cubicBezTo>
                    <a:pt x="259" y="9872"/>
                    <a:pt x="444" y="10316"/>
                    <a:pt x="703" y="10575"/>
                  </a:cubicBezTo>
                  <a:cubicBezTo>
                    <a:pt x="836" y="10726"/>
                    <a:pt x="978" y="10819"/>
                    <a:pt x="1110" y="10869"/>
                  </a:cubicBezTo>
                  <a:lnTo>
                    <a:pt x="1110" y="10869"/>
                  </a:lnTo>
                  <a:cubicBezTo>
                    <a:pt x="1110" y="10870"/>
                    <a:pt x="1110" y="10870"/>
                    <a:pt x="1110" y="10870"/>
                  </a:cubicBezTo>
                  <a:cubicBezTo>
                    <a:pt x="1003" y="11119"/>
                    <a:pt x="863" y="11436"/>
                    <a:pt x="819" y="11723"/>
                  </a:cubicBezTo>
                  <a:lnTo>
                    <a:pt x="819" y="11723"/>
                  </a:lnTo>
                  <a:lnTo>
                    <a:pt x="814" y="11721"/>
                  </a:lnTo>
                  <a:lnTo>
                    <a:pt x="777" y="11832"/>
                  </a:lnTo>
                  <a:cubicBezTo>
                    <a:pt x="777" y="12016"/>
                    <a:pt x="888" y="12164"/>
                    <a:pt x="999" y="12275"/>
                  </a:cubicBezTo>
                  <a:cubicBezTo>
                    <a:pt x="1147" y="12423"/>
                    <a:pt x="1369" y="12497"/>
                    <a:pt x="1627" y="12608"/>
                  </a:cubicBezTo>
                  <a:cubicBezTo>
                    <a:pt x="1886" y="12682"/>
                    <a:pt x="2182" y="12719"/>
                    <a:pt x="2552" y="12719"/>
                  </a:cubicBezTo>
                  <a:cubicBezTo>
                    <a:pt x="3476" y="12719"/>
                    <a:pt x="4696" y="12423"/>
                    <a:pt x="5953" y="11573"/>
                  </a:cubicBezTo>
                  <a:cubicBezTo>
                    <a:pt x="7781" y="10327"/>
                    <a:pt x="9078" y="9234"/>
                    <a:pt x="9679" y="8714"/>
                  </a:cubicBezTo>
                  <a:lnTo>
                    <a:pt x="9679" y="8714"/>
                  </a:lnTo>
                  <a:cubicBezTo>
                    <a:pt x="9684" y="8762"/>
                    <a:pt x="9687" y="8815"/>
                    <a:pt x="9687" y="8874"/>
                  </a:cubicBezTo>
                  <a:cubicBezTo>
                    <a:pt x="9687" y="9014"/>
                    <a:pt x="9687" y="9187"/>
                    <a:pt x="9624" y="9394"/>
                  </a:cubicBezTo>
                  <a:lnTo>
                    <a:pt x="9624" y="9394"/>
                  </a:lnTo>
                  <a:lnTo>
                    <a:pt x="9613" y="9392"/>
                  </a:lnTo>
                  <a:cubicBezTo>
                    <a:pt x="9613" y="9539"/>
                    <a:pt x="9576" y="9650"/>
                    <a:pt x="9576" y="9761"/>
                  </a:cubicBezTo>
                  <a:cubicBezTo>
                    <a:pt x="9576" y="10094"/>
                    <a:pt x="9724" y="10390"/>
                    <a:pt x="9946" y="10575"/>
                  </a:cubicBezTo>
                  <a:cubicBezTo>
                    <a:pt x="10168" y="10796"/>
                    <a:pt x="10500" y="10907"/>
                    <a:pt x="10833" y="10907"/>
                  </a:cubicBezTo>
                  <a:cubicBezTo>
                    <a:pt x="11129" y="10907"/>
                    <a:pt x="11462" y="10833"/>
                    <a:pt x="11794" y="10686"/>
                  </a:cubicBezTo>
                  <a:cubicBezTo>
                    <a:pt x="12127" y="10501"/>
                    <a:pt x="12386" y="10316"/>
                    <a:pt x="12534" y="10131"/>
                  </a:cubicBezTo>
                  <a:cubicBezTo>
                    <a:pt x="12682" y="9946"/>
                    <a:pt x="12756" y="9724"/>
                    <a:pt x="12756" y="9539"/>
                  </a:cubicBezTo>
                  <a:cubicBezTo>
                    <a:pt x="12756" y="9409"/>
                    <a:pt x="12727" y="9306"/>
                    <a:pt x="12695" y="9232"/>
                  </a:cubicBezTo>
                  <a:lnTo>
                    <a:pt x="12695" y="9232"/>
                  </a:lnTo>
                  <a:cubicBezTo>
                    <a:pt x="12764" y="8771"/>
                    <a:pt x="13088" y="6546"/>
                    <a:pt x="13088" y="5325"/>
                  </a:cubicBezTo>
                  <a:cubicBezTo>
                    <a:pt x="13088" y="4585"/>
                    <a:pt x="12866" y="3550"/>
                    <a:pt x="12423" y="2552"/>
                  </a:cubicBezTo>
                  <a:cubicBezTo>
                    <a:pt x="11942" y="1554"/>
                    <a:pt x="11203" y="593"/>
                    <a:pt x="10131" y="260"/>
                  </a:cubicBezTo>
                  <a:cubicBezTo>
                    <a:pt x="9576" y="75"/>
                    <a:pt x="8911" y="1"/>
                    <a:pt x="81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51"/>
            <p:cNvSpPr/>
            <p:nvPr/>
          </p:nvSpPr>
          <p:spPr>
            <a:xfrm>
              <a:off x="3314100" y="3493950"/>
              <a:ext cx="431675" cy="128850"/>
            </a:xfrm>
            <a:custGeom>
              <a:avLst/>
              <a:gdLst/>
              <a:ahLst/>
              <a:cxnLst/>
              <a:rect l="l" t="t" r="r" b="b"/>
              <a:pathLst>
                <a:path w="17267" h="5154" extrusionOk="0">
                  <a:moveTo>
                    <a:pt x="3848" y="0"/>
                  </a:moveTo>
                  <a:cubicBezTo>
                    <a:pt x="3145" y="0"/>
                    <a:pt x="2774" y="163"/>
                    <a:pt x="2774" y="163"/>
                  </a:cubicBezTo>
                  <a:cubicBezTo>
                    <a:pt x="334" y="1789"/>
                    <a:pt x="1" y="4710"/>
                    <a:pt x="925" y="5006"/>
                  </a:cubicBezTo>
                  <a:cubicBezTo>
                    <a:pt x="1233" y="5117"/>
                    <a:pt x="3152" y="5154"/>
                    <a:pt x="5572" y="5154"/>
                  </a:cubicBezTo>
                  <a:cubicBezTo>
                    <a:pt x="10414" y="5154"/>
                    <a:pt x="17266" y="5006"/>
                    <a:pt x="17266" y="5006"/>
                  </a:cubicBezTo>
                  <a:lnTo>
                    <a:pt x="17155" y="2788"/>
                  </a:lnTo>
                  <a:cubicBezTo>
                    <a:pt x="17155" y="2788"/>
                    <a:pt x="13717" y="2492"/>
                    <a:pt x="13125" y="2492"/>
                  </a:cubicBezTo>
                  <a:cubicBezTo>
                    <a:pt x="12497" y="2492"/>
                    <a:pt x="8245" y="1272"/>
                    <a:pt x="6101" y="458"/>
                  </a:cubicBezTo>
                  <a:cubicBezTo>
                    <a:pt x="5157" y="101"/>
                    <a:pt x="4400" y="0"/>
                    <a:pt x="38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51"/>
            <p:cNvSpPr/>
            <p:nvPr/>
          </p:nvSpPr>
          <p:spPr>
            <a:xfrm>
              <a:off x="3317800" y="3486000"/>
              <a:ext cx="436275" cy="144200"/>
            </a:xfrm>
            <a:custGeom>
              <a:avLst/>
              <a:gdLst/>
              <a:ahLst/>
              <a:cxnLst/>
              <a:rect l="l" t="t" r="r" b="b"/>
              <a:pathLst>
                <a:path w="17451" h="5768" extrusionOk="0">
                  <a:moveTo>
                    <a:pt x="3698" y="629"/>
                  </a:moveTo>
                  <a:cubicBezTo>
                    <a:pt x="4215" y="629"/>
                    <a:pt x="4918" y="703"/>
                    <a:pt x="5842" y="1072"/>
                  </a:cubicBezTo>
                  <a:cubicBezTo>
                    <a:pt x="6914" y="1479"/>
                    <a:pt x="8541" y="1997"/>
                    <a:pt x="9946" y="2403"/>
                  </a:cubicBezTo>
                  <a:cubicBezTo>
                    <a:pt x="10648" y="2588"/>
                    <a:pt x="11314" y="2773"/>
                    <a:pt x="11831" y="2884"/>
                  </a:cubicBezTo>
                  <a:cubicBezTo>
                    <a:pt x="12090" y="2958"/>
                    <a:pt x="12312" y="3032"/>
                    <a:pt x="12497" y="3069"/>
                  </a:cubicBezTo>
                  <a:cubicBezTo>
                    <a:pt x="12719" y="3106"/>
                    <a:pt x="12829" y="3106"/>
                    <a:pt x="12977" y="3106"/>
                  </a:cubicBezTo>
                  <a:cubicBezTo>
                    <a:pt x="13236" y="3106"/>
                    <a:pt x="14271" y="3180"/>
                    <a:pt x="15196" y="3254"/>
                  </a:cubicBezTo>
                  <a:cubicBezTo>
                    <a:pt x="15801" y="3302"/>
                    <a:pt x="16390" y="3350"/>
                    <a:pt x="16725" y="3378"/>
                  </a:cubicBezTo>
                  <a:lnTo>
                    <a:pt x="16725" y="3378"/>
                  </a:lnTo>
                  <a:lnTo>
                    <a:pt x="16806" y="5033"/>
                  </a:lnTo>
                  <a:lnTo>
                    <a:pt x="16806" y="5033"/>
                  </a:lnTo>
                  <a:cubicBezTo>
                    <a:pt x="16608" y="5037"/>
                    <a:pt x="16322" y="5047"/>
                    <a:pt x="15972" y="5065"/>
                  </a:cubicBezTo>
                  <a:cubicBezTo>
                    <a:pt x="13828" y="5102"/>
                    <a:pt x="9058" y="5176"/>
                    <a:pt x="5435" y="5176"/>
                  </a:cubicBezTo>
                  <a:cubicBezTo>
                    <a:pt x="4215" y="5176"/>
                    <a:pt x="3143" y="5176"/>
                    <a:pt x="2330" y="5139"/>
                  </a:cubicBezTo>
                  <a:cubicBezTo>
                    <a:pt x="1923" y="5139"/>
                    <a:pt x="1553" y="5102"/>
                    <a:pt x="1332" y="5102"/>
                  </a:cubicBezTo>
                  <a:cubicBezTo>
                    <a:pt x="1184" y="5102"/>
                    <a:pt x="1073" y="5065"/>
                    <a:pt x="999" y="5065"/>
                  </a:cubicBezTo>
                  <a:lnTo>
                    <a:pt x="888" y="5065"/>
                  </a:lnTo>
                  <a:cubicBezTo>
                    <a:pt x="814" y="5028"/>
                    <a:pt x="777" y="4991"/>
                    <a:pt x="703" y="4843"/>
                  </a:cubicBezTo>
                  <a:cubicBezTo>
                    <a:pt x="666" y="4732"/>
                    <a:pt x="629" y="4547"/>
                    <a:pt x="629" y="4289"/>
                  </a:cubicBezTo>
                  <a:cubicBezTo>
                    <a:pt x="629" y="3808"/>
                    <a:pt x="777" y="3180"/>
                    <a:pt x="1110" y="2551"/>
                  </a:cubicBezTo>
                  <a:cubicBezTo>
                    <a:pt x="1479" y="1886"/>
                    <a:pt x="1997" y="1220"/>
                    <a:pt x="2773" y="740"/>
                  </a:cubicBezTo>
                  <a:lnTo>
                    <a:pt x="2768" y="730"/>
                  </a:lnTo>
                  <a:lnTo>
                    <a:pt x="2768" y="730"/>
                  </a:lnTo>
                  <a:cubicBezTo>
                    <a:pt x="2865" y="703"/>
                    <a:pt x="3181" y="629"/>
                    <a:pt x="3698" y="629"/>
                  </a:cubicBezTo>
                  <a:close/>
                  <a:moveTo>
                    <a:pt x="3698" y="0"/>
                  </a:moveTo>
                  <a:cubicBezTo>
                    <a:pt x="2921" y="0"/>
                    <a:pt x="2515" y="185"/>
                    <a:pt x="2478" y="185"/>
                  </a:cubicBezTo>
                  <a:lnTo>
                    <a:pt x="2441" y="222"/>
                  </a:lnTo>
                  <a:cubicBezTo>
                    <a:pt x="1590" y="776"/>
                    <a:pt x="962" y="1516"/>
                    <a:pt x="592" y="2255"/>
                  </a:cubicBezTo>
                  <a:cubicBezTo>
                    <a:pt x="186" y="2958"/>
                    <a:pt x="1" y="3697"/>
                    <a:pt x="1" y="4289"/>
                  </a:cubicBezTo>
                  <a:cubicBezTo>
                    <a:pt x="1" y="4621"/>
                    <a:pt x="38" y="4880"/>
                    <a:pt x="149" y="5102"/>
                  </a:cubicBezTo>
                  <a:cubicBezTo>
                    <a:pt x="259" y="5361"/>
                    <a:pt x="444" y="5546"/>
                    <a:pt x="666" y="5620"/>
                  </a:cubicBezTo>
                  <a:cubicBezTo>
                    <a:pt x="777" y="5657"/>
                    <a:pt x="851" y="5657"/>
                    <a:pt x="925" y="5694"/>
                  </a:cubicBezTo>
                  <a:cubicBezTo>
                    <a:pt x="1258" y="5731"/>
                    <a:pt x="1849" y="5731"/>
                    <a:pt x="2626" y="5768"/>
                  </a:cubicBezTo>
                  <a:lnTo>
                    <a:pt x="5435" y="5768"/>
                  </a:lnTo>
                  <a:cubicBezTo>
                    <a:pt x="10278" y="5768"/>
                    <a:pt x="17118" y="5657"/>
                    <a:pt x="17118" y="5657"/>
                  </a:cubicBezTo>
                  <a:cubicBezTo>
                    <a:pt x="17229" y="5657"/>
                    <a:pt x="17303" y="5620"/>
                    <a:pt x="17340" y="5546"/>
                  </a:cubicBezTo>
                  <a:cubicBezTo>
                    <a:pt x="17414" y="5509"/>
                    <a:pt x="17451" y="5398"/>
                    <a:pt x="17414" y="5324"/>
                  </a:cubicBezTo>
                  <a:lnTo>
                    <a:pt x="17340" y="3106"/>
                  </a:lnTo>
                  <a:cubicBezTo>
                    <a:pt x="17340" y="2958"/>
                    <a:pt x="17192" y="2810"/>
                    <a:pt x="17044" y="2810"/>
                  </a:cubicBezTo>
                  <a:cubicBezTo>
                    <a:pt x="17044" y="2810"/>
                    <a:pt x="16194" y="2736"/>
                    <a:pt x="15233" y="2662"/>
                  </a:cubicBezTo>
                  <a:cubicBezTo>
                    <a:pt x="14308" y="2588"/>
                    <a:pt x="13310" y="2514"/>
                    <a:pt x="12977" y="2514"/>
                  </a:cubicBezTo>
                  <a:cubicBezTo>
                    <a:pt x="12940" y="2514"/>
                    <a:pt x="12792" y="2477"/>
                    <a:pt x="12645" y="2440"/>
                  </a:cubicBezTo>
                  <a:cubicBezTo>
                    <a:pt x="11425" y="2218"/>
                    <a:pt x="7912" y="1183"/>
                    <a:pt x="6064" y="481"/>
                  </a:cubicBezTo>
                  <a:cubicBezTo>
                    <a:pt x="5103" y="111"/>
                    <a:pt x="4289" y="0"/>
                    <a:pt x="36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51"/>
            <p:cNvSpPr/>
            <p:nvPr/>
          </p:nvSpPr>
          <p:spPr>
            <a:xfrm>
              <a:off x="3642225" y="3515250"/>
              <a:ext cx="183025" cy="99250"/>
            </a:xfrm>
            <a:custGeom>
              <a:avLst/>
              <a:gdLst/>
              <a:ahLst/>
              <a:cxnLst/>
              <a:rect l="l" t="t" r="r" b="b"/>
              <a:pathLst>
                <a:path w="7321" h="3970" extrusionOk="0">
                  <a:moveTo>
                    <a:pt x="4177" y="1"/>
                  </a:moveTo>
                  <a:cubicBezTo>
                    <a:pt x="4110" y="1"/>
                    <a:pt x="4049" y="16"/>
                    <a:pt x="3993" y="50"/>
                  </a:cubicBezTo>
                  <a:cubicBezTo>
                    <a:pt x="3180" y="605"/>
                    <a:pt x="481" y="2934"/>
                    <a:pt x="481" y="2934"/>
                  </a:cubicBezTo>
                  <a:lnTo>
                    <a:pt x="0" y="3821"/>
                  </a:lnTo>
                  <a:lnTo>
                    <a:pt x="2736" y="3821"/>
                  </a:lnTo>
                  <a:cubicBezTo>
                    <a:pt x="3610" y="3821"/>
                    <a:pt x="3995" y="3516"/>
                    <a:pt x="4336" y="3516"/>
                  </a:cubicBezTo>
                  <a:cubicBezTo>
                    <a:pt x="4370" y="3516"/>
                    <a:pt x="4403" y="3519"/>
                    <a:pt x="4437" y="3525"/>
                  </a:cubicBezTo>
                  <a:cubicBezTo>
                    <a:pt x="4843" y="3599"/>
                    <a:pt x="6618" y="3969"/>
                    <a:pt x="6618" y="3969"/>
                  </a:cubicBezTo>
                  <a:cubicBezTo>
                    <a:pt x="6618" y="3969"/>
                    <a:pt x="7321" y="3821"/>
                    <a:pt x="7247" y="3525"/>
                  </a:cubicBezTo>
                  <a:cubicBezTo>
                    <a:pt x="7177" y="3249"/>
                    <a:pt x="5138" y="1"/>
                    <a:pt x="41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51"/>
            <p:cNvSpPr/>
            <p:nvPr/>
          </p:nvSpPr>
          <p:spPr>
            <a:xfrm>
              <a:off x="3634825" y="3508175"/>
              <a:ext cx="195975" cy="113700"/>
            </a:xfrm>
            <a:custGeom>
              <a:avLst/>
              <a:gdLst/>
              <a:ahLst/>
              <a:cxnLst/>
              <a:rect l="l" t="t" r="r" b="b"/>
              <a:pathLst>
                <a:path w="7839" h="4548" extrusionOk="0">
                  <a:moveTo>
                    <a:pt x="4474" y="0"/>
                  </a:moveTo>
                  <a:cubicBezTo>
                    <a:pt x="4363" y="0"/>
                    <a:pt x="4252" y="0"/>
                    <a:pt x="4141" y="74"/>
                  </a:cubicBezTo>
                  <a:cubicBezTo>
                    <a:pt x="3698" y="370"/>
                    <a:pt x="2810" y="1073"/>
                    <a:pt x="2034" y="1738"/>
                  </a:cubicBezTo>
                  <a:cubicBezTo>
                    <a:pt x="1258" y="2403"/>
                    <a:pt x="555" y="2958"/>
                    <a:pt x="555" y="2958"/>
                  </a:cubicBezTo>
                  <a:cubicBezTo>
                    <a:pt x="444" y="3069"/>
                    <a:pt x="407" y="3291"/>
                    <a:pt x="518" y="3402"/>
                  </a:cubicBezTo>
                  <a:cubicBezTo>
                    <a:pt x="578" y="3481"/>
                    <a:pt x="669" y="3518"/>
                    <a:pt x="758" y="3518"/>
                  </a:cubicBezTo>
                  <a:cubicBezTo>
                    <a:pt x="835" y="3518"/>
                    <a:pt x="910" y="3490"/>
                    <a:pt x="962" y="3439"/>
                  </a:cubicBezTo>
                  <a:cubicBezTo>
                    <a:pt x="962" y="3439"/>
                    <a:pt x="1147" y="3291"/>
                    <a:pt x="1405" y="3069"/>
                  </a:cubicBezTo>
                  <a:cubicBezTo>
                    <a:pt x="1812" y="2736"/>
                    <a:pt x="2404" y="2219"/>
                    <a:pt x="2995" y="1701"/>
                  </a:cubicBezTo>
                  <a:cubicBezTo>
                    <a:pt x="3587" y="1220"/>
                    <a:pt x="4178" y="777"/>
                    <a:pt x="4474" y="592"/>
                  </a:cubicBezTo>
                  <a:cubicBezTo>
                    <a:pt x="4511" y="592"/>
                    <a:pt x="4585" y="629"/>
                    <a:pt x="4733" y="703"/>
                  </a:cubicBezTo>
                  <a:cubicBezTo>
                    <a:pt x="4918" y="814"/>
                    <a:pt x="5213" y="1073"/>
                    <a:pt x="5472" y="1405"/>
                  </a:cubicBezTo>
                  <a:cubicBezTo>
                    <a:pt x="5916" y="1849"/>
                    <a:pt x="6360" y="2477"/>
                    <a:pt x="6692" y="2958"/>
                  </a:cubicBezTo>
                  <a:cubicBezTo>
                    <a:pt x="6840" y="3217"/>
                    <a:pt x="6988" y="3439"/>
                    <a:pt x="7099" y="3624"/>
                  </a:cubicBezTo>
                  <a:cubicBezTo>
                    <a:pt x="7136" y="3697"/>
                    <a:pt x="7173" y="3771"/>
                    <a:pt x="7210" y="3808"/>
                  </a:cubicBezTo>
                  <a:lnTo>
                    <a:pt x="7214" y="3817"/>
                  </a:lnTo>
                  <a:lnTo>
                    <a:pt x="7214" y="3817"/>
                  </a:lnTo>
                  <a:cubicBezTo>
                    <a:pt x="7176" y="3850"/>
                    <a:pt x="7111" y="3882"/>
                    <a:pt x="7062" y="3882"/>
                  </a:cubicBezTo>
                  <a:lnTo>
                    <a:pt x="6936" y="3946"/>
                  </a:lnTo>
                  <a:lnTo>
                    <a:pt x="6936" y="3946"/>
                  </a:lnTo>
                  <a:cubicBezTo>
                    <a:pt x="6635" y="3884"/>
                    <a:pt x="5139" y="3579"/>
                    <a:pt x="4807" y="3513"/>
                  </a:cubicBezTo>
                  <a:lnTo>
                    <a:pt x="4659" y="3476"/>
                  </a:lnTo>
                  <a:cubicBezTo>
                    <a:pt x="4363" y="3476"/>
                    <a:pt x="4178" y="3587"/>
                    <a:pt x="3956" y="3660"/>
                  </a:cubicBezTo>
                  <a:cubicBezTo>
                    <a:pt x="3698" y="3734"/>
                    <a:pt x="3439" y="3808"/>
                    <a:pt x="3032" y="3808"/>
                  </a:cubicBezTo>
                  <a:lnTo>
                    <a:pt x="296" y="3808"/>
                  </a:lnTo>
                  <a:cubicBezTo>
                    <a:pt x="148" y="3808"/>
                    <a:pt x="1" y="3919"/>
                    <a:pt x="1" y="4104"/>
                  </a:cubicBezTo>
                  <a:cubicBezTo>
                    <a:pt x="1" y="4289"/>
                    <a:pt x="148" y="4400"/>
                    <a:pt x="296" y="4400"/>
                  </a:cubicBezTo>
                  <a:lnTo>
                    <a:pt x="3032" y="4400"/>
                  </a:lnTo>
                  <a:cubicBezTo>
                    <a:pt x="3513" y="4400"/>
                    <a:pt x="3846" y="4326"/>
                    <a:pt x="4141" y="4252"/>
                  </a:cubicBezTo>
                  <a:cubicBezTo>
                    <a:pt x="4400" y="4141"/>
                    <a:pt x="4585" y="4104"/>
                    <a:pt x="4659" y="4104"/>
                  </a:cubicBezTo>
                  <a:lnTo>
                    <a:pt x="4696" y="4104"/>
                  </a:lnTo>
                  <a:cubicBezTo>
                    <a:pt x="5066" y="4178"/>
                    <a:pt x="6877" y="4548"/>
                    <a:pt x="6877" y="4548"/>
                  </a:cubicBezTo>
                  <a:lnTo>
                    <a:pt x="6988" y="4548"/>
                  </a:lnTo>
                  <a:cubicBezTo>
                    <a:pt x="7025" y="4548"/>
                    <a:pt x="7173" y="4511"/>
                    <a:pt x="7358" y="4437"/>
                  </a:cubicBezTo>
                  <a:cubicBezTo>
                    <a:pt x="7469" y="4400"/>
                    <a:pt x="7543" y="4326"/>
                    <a:pt x="7653" y="4252"/>
                  </a:cubicBezTo>
                  <a:cubicBezTo>
                    <a:pt x="7727" y="4178"/>
                    <a:pt x="7838" y="4030"/>
                    <a:pt x="7838" y="3845"/>
                  </a:cubicBezTo>
                  <a:lnTo>
                    <a:pt x="7838" y="3734"/>
                  </a:lnTo>
                  <a:cubicBezTo>
                    <a:pt x="7801" y="3660"/>
                    <a:pt x="7801" y="3624"/>
                    <a:pt x="7764" y="3587"/>
                  </a:cubicBezTo>
                  <a:cubicBezTo>
                    <a:pt x="7690" y="3402"/>
                    <a:pt x="7506" y="3143"/>
                    <a:pt x="7284" y="2773"/>
                  </a:cubicBezTo>
                  <a:cubicBezTo>
                    <a:pt x="6951" y="2219"/>
                    <a:pt x="6470" y="1553"/>
                    <a:pt x="5990" y="1036"/>
                  </a:cubicBezTo>
                  <a:cubicBezTo>
                    <a:pt x="5731" y="740"/>
                    <a:pt x="5509" y="518"/>
                    <a:pt x="5250" y="296"/>
                  </a:cubicBezTo>
                  <a:cubicBezTo>
                    <a:pt x="4992" y="148"/>
                    <a:pt x="4770" y="0"/>
                    <a:pt x="44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51"/>
            <p:cNvSpPr/>
            <p:nvPr/>
          </p:nvSpPr>
          <p:spPr>
            <a:xfrm>
              <a:off x="4000825" y="3493950"/>
              <a:ext cx="430750" cy="128850"/>
            </a:xfrm>
            <a:custGeom>
              <a:avLst/>
              <a:gdLst/>
              <a:ahLst/>
              <a:cxnLst/>
              <a:rect l="l" t="t" r="r" b="b"/>
              <a:pathLst>
                <a:path w="17230" h="5154" extrusionOk="0">
                  <a:moveTo>
                    <a:pt x="13404" y="0"/>
                  </a:moveTo>
                  <a:cubicBezTo>
                    <a:pt x="12849" y="0"/>
                    <a:pt x="12093" y="101"/>
                    <a:pt x="11166" y="458"/>
                  </a:cubicBezTo>
                  <a:cubicBezTo>
                    <a:pt x="9022" y="1272"/>
                    <a:pt x="4770" y="2492"/>
                    <a:pt x="4142" y="2492"/>
                  </a:cubicBezTo>
                  <a:cubicBezTo>
                    <a:pt x="3550" y="2492"/>
                    <a:pt x="75" y="2788"/>
                    <a:pt x="75" y="2788"/>
                  </a:cubicBezTo>
                  <a:lnTo>
                    <a:pt x="1" y="5006"/>
                  </a:lnTo>
                  <a:cubicBezTo>
                    <a:pt x="1" y="5006"/>
                    <a:pt x="6853" y="5154"/>
                    <a:pt x="11695" y="5154"/>
                  </a:cubicBezTo>
                  <a:cubicBezTo>
                    <a:pt x="14115" y="5154"/>
                    <a:pt x="16034" y="5117"/>
                    <a:pt x="16342" y="5006"/>
                  </a:cubicBezTo>
                  <a:cubicBezTo>
                    <a:pt x="17229" y="4710"/>
                    <a:pt x="16933" y="1789"/>
                    <a:pt x="14493" y="163"/>
                  </a:cubicBezTo>
                  <a:cubicBezTo>
                    <a:pt x="14493" y="163"/>
                    <a:pt x="14111" y="0"/>
                    <a:pt x="134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51"/>
            <p:cNvSpPr/>
            <p:nvPr/>
          </p:nvSpPr>
          <p:spPr>
            <a:xfrm>
              <a:off x="3992525" y="3486000"/>
              <a:ext cx="436275" cy="144200"/>
            </a:xfrm>
            <a:custGeom>
              <a:avLst/>
              <a:gdLst/>
              <a:ahLst/>
              <a:cxnLst/>
              <a:rect l="l" t="t" r="r" b="b"/>
              <a:pathLst>
                <a:path w="17451" h="5768" extrusionOk="0">
                  <a:moveTo>
                    <a:pt x="13753" y="629"/>
                  </a:moveTo>
                  <a:cubicBezTo>
                    <a:pt x="14086" y="629"/>
                    <a:pt x="14345" y="666"/>
                    <a:pt x="14493" y="703"/>
                  </a:cubicBezTo>
                  <a:cubicBezTo>
                    <a:pt x="14567" y="703"/>
                    <a:pt x="14641" y="740"/>
                    <a:pt x="14678" y="740"/>
                  </a:cubicBezTo>
                  <a:cubicBezTo>
                    <a:pt x="15417" y="1220"/>
                    <a:pt x="15971" y="1886"/>
                    <a:pt x="16304" y="2551"/>
                  </a:cubicBezTo>
                  <a:cubicBezTo>
                    <a:pt x="16674" y="3180"/>
                    <a:pt x="16822" y="3808"/>
                    <a:pt x="16822" y="4289"/>
                  </a:cubicBezTo>
                  <a:cubicBezTo>
                    <a:pt x="16822" y="4547"/>
                    <a:pt x="16785" y="4732"/>
                    <a:pt x="16711" y="4880"/>
                  </a:cubicBezTo>
                  <a:cubicBezTo>
                    <a:pt x="16674" y="4991"/>
                    <a:pt x="16600" y="5028"/>
                    <a:pt x="16563" y="5065"/>
                  </a:cubicBezTo>
                  <a:lnTo>
                    <a:pt x="16415" y="5065"/>
                  </a:lnTo>
                  <a:cubicBezTo>
                    <a:pt x="16156" y="5102"/>
                    <a:pt x="15565" y="5139"/>
                    <a:pt x="14788" y="5139"/>
                  </a:cubicBezTo>
                  <a:cubicBezTo>
                    <a:pt x="14049" y="5176"/>
                    <a:pt x="13088" y="5176"/>
                    <a:pt x="12016" y="5176"/>
                  </a:cubicBezTo>
                  <a:cubicBezTo>
                    <a:pt x="9613" y="5176"/>
                    <a:pt x="6692" y="5139"/>
                    <a:pt x="4363" y="5102"/>
                  </a:cubicBezTo>
                  <a:cubicBezTo>
                    <a:pt x="3180" y="5102"/>
                    <a:pt x="2181" y="5065"/>
                    <a:pt x="1479" y="5065"/>
                  </a:cubicBezTo>
                  <a:cubicBezTo>
                    <a:pt x="1119" y="5047"/>
                    <a:pt x="839" y="5038"/>
                    <a:pt x="645" y="5033"/>
                  </a:cubicBezTo>
                  <a:lnTo>
                    <a:pt x="645" y="5033"/>
                  </a:lnTo>
                  <a:lnTo>
                    <a:pt x="726" y="3377"/>
                  </a:lnTo>
                  <a:lnTo>
                    <a:pt x="726" y="3377"/>
                  </a:lnTo>
                  <a:cubicBezTo>
                    <a:pt x="1055" y="3349"/>
                    <a:pt x="1632" y="3301"/>
                    <a:pt x="2255" y="3254"/>
                  </a:cubicBezTo>
                  <a:cubicBezTo>
                    <a:pt x="3180" y="3180"/>
                    <a:pt x="4215" y="3106"/>
                    <a:pt x="4474" y="3106"/>
                  </a:cubicBezTo>
                  <a:cubicBezTo>
                    <a:pt x="4585" y="3106"/>
                    <a:pt x="4732" y="3106"/>
                    <a:pt x="4917" y="3069"/>
                  </a:cubicBezTo>
                  <a:cubicBezTo>
                    <a:pt x="6211" y="2810"/>
                    <a:pt x="9686" y="1775"/>
                    <a:pt x="11609" y="1072"/>
                  </a:cubicBezTo>
                  <a:cubicBezTo>
                    <a:pt x="12496" y="703"/>
                    <a:pt x="13236" y="629"/>
                    <a:pt x="13753" y="629"/>
                  </a:cubicBezTo>
                  <a:close/>
                  <a:moveTo>
                    <a:pt x="13753" y="0"/>
                  </a:moveTo>
                  <a:cubicBezTo>
                    <a:pt x="13162" y="0"/>
                    <a:pt x="12348" y="111"/>
                    <a:pt x="11387" y="481"/>
                  </a:cubicBezTo>
                  <a:cubicBezTo>
                    <a:pt x="10315" y="887"/>
                    <a:pt x="8725" y="1405"/>
                    <a:pt x="7320" y="1812"/>
                  </a:cubicBezTo>
                  <a:cubicBezTo>
                    <a:pt x="6618" y="1997"/>
                    <a:pt x="5952" y="2181"/>
                    <a:pt x="5472" y="2292"/>
                  </a:cubicBezTo>
                  <a:cubicBezTo>
                    <a:pt x="5213" y="2366"/>
                    <a:pt x="4991" y="2403"/>
                    <a:pt x="4806" y="2440"/>
                  </a:cubicBezTo>
                  <a:cubicBezTo>
                    <a:pt x="4622" y="2477"/>
                    <a:pt x="4511" y="2514"/>
                    <a:pt x="4474" y="2514"/>
                  </a:cubicBezTo>
                  <a:cubicBezTo>
                    <a:pt x="4141" y="2514"/>
                    <a:pt x="3143" y="2588"/>
                    <a:pt x="2181" y="2662"/>
                  </a:cubicBezTo>
                  <a:cubicBezTo>
                    <a:pt x="1257" y="2736"/>
                    <a:pt x="407" y="2810"/>
                    <a:pt x="407" y="2810"/>
                  </a:cubicBezTo>
                  <a:cubicBezTo>
                    <a:pt x="222" y="2810"/>
                    <a:pt x="111" y="2958"/>
                    <a:pt x="111" y="3106"/>
                  </a:cubicBezTo>
                  <a:lnTo>
                    <a:pt x="0" y="5324"/>
                  </a:lnTo>
                  <a:cubicBezTo>
                    <a:pt x="0" y="5398"/>
                    <a:pt x="37" y="5509"/>
                    <a:pt x="74" y="5546"/>
                  </a:cubicBezTo>
                  <a:cubicBezTo>
                    <a:pt x="148" y="5620"/>
                    <a:pt x="222" y="5657"/>
                    <a:pt x="296" y="5657"/>
                  </a:cubicBezTo>
                  <a:cubicBezTo>
                    <a:pt x="296" y="5657"/>
                    <a:pt x="7172" y="5768"/>
                    <a:pt x="12016" y="5768"/>
                  </a:cubicBezTo>
                  <a:lnTo>
                    <a:pt x="15121" y="5768"/>
                  </a:lnTo>
                  <a:cubicBezTo>
                    <a:pt x="15565" y="5731"/>
                    <a:pt x="15898" y="5731"/>
                    <a:pt x="16156" y="5731"/>
                  </a:cubicBezTo>
                  <a:cubicBezTo>
                    <a:pt x="16304" y="5694"/>
                    <a:pt x="16415" y="5694"/>
                    <a:pt x="16526" y="5694"/>
                  </a:cubicBezTo>
                  <a:cubicBezTo>
                    <a:pt x="16600" y="5657"/>
                    <a:pt x="16674" y="5657"/>
                    <a:pt x="16748" y="5620"/>
                  </a:cubicBezTo>
                  <a:cubicBezTo>
                    <a:pt x="17007" y="5546"/>
                    <a:pt x="17192" y="5361"/>
                    <a:pt x="17302" y="5102"/>
                  </a:cubicBezTo>
                  <a:cubicBezTo>
                    <a:pt x="17376" y="4880"/>
                    <a:pt x="17450" y="4621"/>
                    <a:pt x="17450" y="4289"/>
                  </a:cubicBezTo>
                  <a:cubicBezTo>
                    <a:pt x="17450" y="3697"/>
                    <a:pt x="17265" y="2958"/>
                    <a:pt x="16859" y="2255"/>
                  </a:cubicBezTo>
                  <a:cubicBezTo>
                    <a:pt x="16452" y="1516"/>
                    <a:pt x="15861" y="776"/>
                    <a:pt x="15010" y="222"/>
                  </a:cubicBezTo>
                  <a:lnTo>
                    <a:pt x="14936" y="185"/>
                  </a:lnTo>
                  <a:cubicBezTo>
                    <a:pt x="14936" y="185"/>
                    <a:pt x="14493" y="0"/>
                    <a:pt x="137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51"/>
            <p:cNvSpPr/>
            <p:nvPr/>
          </p:nvSpPr>
          <p:spPr>
            <a:xfrm>
              <a:off x="3898250" y="3515250"/>
              <a:ext cx="183025" cy="99250"/>
            </a:xfrm>
            <a:custGeom>
              <a:avLst/>
              <a:gdLst/>
              <a:ahLst/>
              <a:cxnLst/>
              <a:rect l="l" t="t" r="r" b="b"/>
              <a:pathLst>
                <a:path w="7321" h="3970" extrusionOk="0">
                  <a:moveTo>
                    <a:pt x="3143" y="1"/>
                  </a:moveTo>
                  <a:cubicBezTo>
                    <a:pt x="2183" y="1"/>
                    <a:pt x="143" y="3249"/>
                    <a:pt x="74" y="3525"/>
                  </a:cubicBezTo>
                  <a:cubicBezTo>
                    <a:pt x="0" y="3821"/>
                    <a:pt x="703" y="3969"/>
                    <a:pt x="703" y="3969"/>
                  </a:cubicBezTo>
                  <a:cubicBezTo>
                    <a:pt x="703" y="3969"/>
                    <a:pt x="2477" y="3599"/>
                    <a:pt x="2884" y="3525"/>
                  </a:cubicBezTo>
                  <a:cubicBezTo>
                    <a:pt x="2918" y="3519"/>
                    <a:pt x="2951" y="3516"/>
                    <a:pt x="2985" y="3516"/>
                  </a:cubicBezTo>
                  <a:cubicBezTo>
                    <a:pt x="3326" y="3516"/>
                    <a:pt x="3711" y="3821"/>
                    <a:pt x="4585" y="3821"/>
                  </a:cubicBezTo>
                  <a:lnTo>
                    <a:pt x="7320" y="3821"/>
                  </a:lnTo>
                  <a:lnTo>
                    <a:pt x="6840" y="2934"/>
                  </a:lnTo>
                  <a:cubicBezTo>
                    <a:pt x="6840" y="2934"/>
                    <a:pt x="4141" y="605"/>
                    <a:pt x="3328" y="50"/>
                  </a:cubicBezTo>
                  <a:cubicBezTo>
                    <a:pt x="3272" y="16"/>
                    <a:pt x="3210" y="1"/>
                    <a:pt x="31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51"/>
            <p:cNvSpPr/>
            <p:nvPr/>
          </p:nvSpPr>
          <p:spPr>
            <a:xfrm>
              <a:off x="3892700" y="3508175"/>
              <a:ext cx="195975" cy="113700"/>
            </a:xfrm>
            <a:custGeom>
              <a:avLst/>
              <a:gdLst/>
              <a:ahLst/>
              <a:cxnLst/>
              <a:rect l="l" t="t" r="r" b="b"/>
              <a:pathLst>
                <a:path w="7839" h="4548" extrusionOk="0">
                  <a:moveTo>
                    <a:pt x="3365" y="0"/>
                  </a:moveTo>
                  <a:cubicBezTo>
                    <a:pt x="3143" y="0"/>
                    <a:pt x="2958" y="74"/>
                    <a:pt x="2810" y="185"/>
                  </a:cubicBezTo>
                  <a:cubicBezTo>
                    <a:pt x="2477" y="370"/>
                    <a:pt x="2182" y="629"/>
                    <a:pt x="1886" y="999"/>
                  </a:cubicBezTo>
                  <a:cubicBezTo>
                    <a:pt x="1442" y="1479"/>
                    <a:pt x="999" y="2108"/>
                    <a:pt x="629" y="2625"/>
                  </a:cubicBezTo>
                  <a:cubicBezTo>
                    <a:pt x="481" y="2884"/>
                    <a:pt x="333" y="3106"/>
                    <a:pt x="222" y="3291"/>
                  </a:cubicBezTo>
                  <a:cubicBezTo>
                    <a:pt x="185" y="3402"/>
                    <a:pt x="111" y="3476"/>
                    <a:pt x="74" y="3550"/>
                  </a:cubicBezTo>
                  <a:cubicBezTo>
                    <a:pt x="37" y="3624"/>
                    <a:pt x="37" y="3660"/>
                    <a:pt x="0" y="3734"/>
                  </a:cubicBezTo>
                  <a:lnTo>
                    <a:pt x="0" y="3845"/>
                  </a:lnTo>
                  <a:cubicBezTo>
                    <a:pt x="0" y="4030"/>
                    <a:pt x="111" y="4178"/>
                    <a:pt x="185" y="4252"/>
                  </a:cubicBezTo>
                  <a:cubicBezTo>
                    <a:pt x="333" y="4400"/>
                    <a:pt x="481" y="4437"/>
                    <a:pt x="629" y="4474"/>
                  </a:cubicBezTo>
                  <a:cubicBezTo>
                    <a:pt x="740" y="4548"/>
                    <a:pt x="851" y="4548"/>
                    <a:pt x="851" y="4548"/>
                  </a:cubicBezTo>
                  <a:lnTo>
                    <a:pt x="962" y="4548"/>
                  </a:lnTo>
                  <a:cubicBezTo>
                    <a:pt x="962" y="4548"/>
                    <a:pt x="2773" y="4178"/>
                    <a:pt x="3143" y="4104"/>
                  </a:cubicBezTo>
                  <a:lnTo>
                    <a:pt x="3180" y="4104"/>
                  </a:lnTo>
                  <a:cubicBezTo>
                    <a:pt x="3254" y="4104"/>
                    <a:pt x="3439" y="4141"/>
                    <a:pt x="3697" y="4252"/>
                  </a:cubicBezTo>
                  <a:cubicBezTo>
                    <a:pt x="3993" y="4326"/>
                    <a:pt x="4326" y="4400"/>
                    <a:pt x="4807" y="4400"/>
                  </a:cubicBezTo>
                  <a:lnTo>
                    <a:pt x="7542" y="4400"/>
                  </a:lnTo>
                  <a:cubicBezTo>
                    <a:pt x="7690" y="4400"/>
                    <a:pt x="7838" y="4289"/>
                    <a:pt x="7838" y="4104"/>
                  </a:cubicBezTo>
                  <a:cubicBezTo>
                    <a:pt x="7838" y="3919"/>
                    <a:pt x="7690" y="3808"/>
                    <a:pt x="7542" y="3808"/>
                  </a:cubicBezTo>
                  <a:lnTo>
                    <a:pt x="4807" y="3808"/>
                  </a:lnTo>
                  <a:cubicBezTo>
                    <a:pt x="4400" y="3808"/>
                    <a:pt x="4141" y="3734"/>
                    <a:pt x="3882" y="3660"/>
                  </a:cubicBezTo>
                  <a:cubicBezTo>
                    <a:pt x="3660" y="3587"/>
                    <a:pt x="3476" y="3476"/>
                    <a:pt x="3180" y="3476"/>
                  </a:cubicBezTo>
                  <a:lnTo>
                    <a:pt x="3032" y="3513"/>
                  </a:lnTo>
                  <a:cubicBezTo>
                    <a:pt x="2699" y="3579"/>
                    <a:pt x="1198" y="3885"/>
                    <a:pt x="902" y="3946"/>
                  </a:cubicBezTo>
                  <a:lnTo>
                    <a:pt x="902" y="3946"/>
                  </a:lnTo>
                  <a:cubicBezTo>
                    <a:pt x="841" y="3930"/>
                    <a:pt x="754" y="3897"/>
                    <a:pt x="703" y="3845"/>
                  </a:cubicBezTo>
                  <a:lnTo>
                    <a:pt x="626" y="3820"/>
                  </a:lnTo>
                  <a:lnTo>
                    <a:pt x="626" y="3820"/>
                  </a:lnTo>
                  <a:cubicBezTo>
                    <a:pt x="645" y="3788"/>
                    <a:pt x="670" y="3747"/>
                    <a:pt x="703" y="3697"/>
                  </a:cubicBezTo>
                  <a:cubicBezTo>
                    <a:pt x="925" y="3291"/>
                    <a:pt x="1442" y="2477"/>
                    <a:pt x="1997" y="1775"/>
                  </a:cubicBezTo>
                  <a:cubicBezTo>
                    <a:pt x="2293" y="1442"/>
                    <a:pt x="2588" y="1146"/>
                    <a:pt x="2810" y="925"/>
                  </a:cubicBezTo>
                  <a:cubicBezTo>
                    <a:pt x="2958" y="814"/>
                    <a:pt x="3069" y="703"/>
                    <a:pt x="3180" y="666"/>
                  </a:cubicBezTo>
                  <a:cubicBezTo>
                    <a:pt x="3254" y="629"/>
                    <a:pt x="3328" y="592"/>
                    <a:pt x="3365" y="592"/>
                  </a:cubicBezTo>
                  <a:cubicBezTo>
                    <a:pt x="3771" y="851"/>
                    <a:pt x="4659" y="1553"/>
                    <a:pt x="5435" y="2219"/>
                  </a:cubicBezTo>
                  <a:cubicBezTo>
                    <a:pt x="5805" y="2514"/>
                    <a:pt x="6174" y="2847"/>
                    <a:pt x="6433" y="3069"/>
                  </a:cubicBezTo>
                  <a:cubicBezTo>
                    <a:pt x="6692" y="3291"/>
                    <a:pt x="6877" y="3439"/>
                    <a:pt x="6877" y="3439"/>
                  </a:cubicBezTo>
                  <a:cubicBezTo>
                    <a:pt x="6928" y="3490"/>
                    <a:pt x="7004" y="3518"/>
                    <a:pt x="7081" y="3518"/>
                  </a:cubicBezTo>
                  <a:cubicBezTo>
                    <a:pt x="7170" y="3518"/>
                    <a:pt x="7261" y="3481"/>
                    <a:pt x="7321" y="3402"/>
                  </a:cubicBezTo>
                  <a:cubicBezTo>
                    <a:pt x="7431" y="3291"/>
                    <a:pt x="7394" y="3069"/>
                    <a:pt x="7284" y="2958"/>
                  </a:cubicBezTo>
                  <a:cubicBezTo>
                    <a:pt x="7284" y="2958"/>
                    <a:pt x="6581" y="2403"/>
                    <a:pt x="5805" y="1738"/>
                  </a:cubicBezTo>
                  <a:cubicBezTo>
                    <a:pt x="5028" y="1073"/>
                    <a:pt x="4141" y="370"/>
                    <a:pt x="3697" y="74"/>
                  </a:cubicBezTo>
                  <a:cubicBezTo>
                    <a:pt x="3587" y="0"/>
                    <a:pt x="3476" y="0"/>
                    <a:pt x="3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51"/>
            <p:cNvSpPr/>
            <p:nvPr/>
          </p:nvSpPr>
          <p:spPr>
            <a:xfrm>
              <a:off x="3581225" y="3885275"/>
              <a:ext cx="489875" cy="212600"/>
            </a:xfrm>
            <a:custGeom>
              <a:avLst/>
              <a:gdLst/>
              <a:ahLst/>
              <a:cxnLst/>
              <a:rect l="l" t="t" r="r" b="b"/>
              <a:pathLst>
                <a:path w="19595" h="8504" extrusionOk="0">
                  <a:moveTo>
                    <a:pt x="0" y="0"/>
                  </a:moveTo>
                  <a:lnTo>
                    <a:pt x="0" y="8504"/>
                  </a:lnTo>
                  <a:lnTo>
                    <a:pt x="19595" y="8504"/>
                  </a:lnTo>
                  <a:lnTo>
                    <a:pt x="195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51"/>
            <p:cNvSpPr/>
            <p:nvPr/>
          </p:nvSpPr>
          <p:spPr>
            <a:xfrm>
              <a:off x="3573825" y="3876950"/>
              <a:ext cx="504675" cy="228325"/>
            </a:xfrm>
            <a:custGeom>
              <a:avLst/>
              <a:gdLst/>
              <a:ahLst/>
              <a:cxnLst/>
              <a:rect l="l" t="t" r="r" b="b"/>
              <a:pathLst>
                <a:path w="20187" h="9133" extrusionOk="0">
                  <a:moveTo>
                    <a:pt x="19558" y="629"/>
                  </a:moveTo>
                  <a:lnTo>
                    <a:pt x="19558" y="8504"/>
                  </a:lnTo>
                  <a:lnTo>
                    <a:pt x="592" y="8504"/>
                  </a:lnTo>
                  <a:lnTo>
                    <a:pt x="592" y="629"/>
                  </a:lnTo>
                  <a:close/>
                  <a:moveTo>
                    <a:pt x="296" y="1"/>
                  </a:moveTo>
                  <a:cubicBezTo>
                    <a:pt x="222" y="1"/>
                    <a:pt x="148" y="38"/>
                    <a:pt x="74" y="112"/>
                  </a:cubicBezTo>
                  <a:cubicBezTo>
                    <a:pt x="37" y="149"/>
                    <a:pt x="1" y="223"/>
                    <a:pt x="1" y="333"/>
                  </a:cubicBezTo>
                  <a:lnTo>
                    <a:pt x="1" y="8837"/>
                  </a:lnTo>
                  <a:cubicBezTo>
                    <a:pt x="1" y="8911"/>
                    <a:pt x="37" y="8985"/>
                    <a:pt x="74" y="9022"/>
                  </a:cubicBezTo>
                  <a:cubicBezTo>
                    <a:pt x="148" y="9095"/>
                    <a:pt x="222" y="9132"/>
                    <a:pt x="296" y="9132"/>
                  </a:cubicBezTo>
                  <a:lnTo>
                    <a:pt x="19891" y="9132"/>
                  </a:lnTo>
                  <a:cubicBezTo>
                    <a:pt x="19965" y="9132"/>
                    <a:pt x="20039" y="9095"/>
                    <a:pt x="20113" y="9022"/>
                  </a:cubicBezTo>
                  <a:cubicBezTo>
                    <a:pt x="20149" y="8985"/>
                    <a:pt x="20186" y="8911"/>
                    <a:pt x="20186" y="8837"/>
                  </a:cubicBezTo>
                  <a:lnTo>
                    <a:pt x="20186" y="333"/>
                  </a:lnTo>
                  <a:cubicBezTo>
                    <a:pt x="20186" y="223"/>
                    <a:pt x="20149" y="149"/>
                    <a:pt x="20113" y="112"/>
                  </a:cubicBezTo>
                  <a:cubicBezTo>
                    <a:pt x="20039" y="38"/>
                    <a:pt x="19965" y="1"/>
                    <a:pt x="198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51"/>
            <p:cNvSpPr/>
            <p:nvPr/>
          </p:nvSpPr>
          <p:spPr>
            <a:xfrm>
              <a:off x="3618200" y="3864350"/>
              <a:ext cx="183950" cy="157000"/>
            </a:xfrm>
            <a:custGeom>
              <a:avLst/>
              <a:gdLst/>
              <a:ahLst/>
              <a:cxnLst/>
              <a:rect l="l" t="t" r="r" b="b"/>
              <a:pathLst>
                <a:path w="7358" h="6280" extrusionOk="0">
                  <a:moveTo>
                    <a:pt x="306" y="1"/>
                  </a:moveTo>
                  <a:cubicBezTo>
                    <a:pt x="185" y="1"/>
                    <a:pt x="66" y="93"/>
                    <a:pt x="37" y="209"/>
                  </a:cubicBezTo>
                  <a:cubicBezTo>
                    <a:pt x="0" y="394"/>
                    <a:pt x="74" y="542"/>
                    <a:pt x="259" y="616"/>
                  </a:cubicBezTo>
                  <a:lnTo>
                    <a:pt x="296" y="616"/>
                  </a:lnTo>
                  <a:cubicBezTo>
                    <a:pt x="592" y="690"/>
                    <a:pt x="1997" y="1133"/>
                    <a:pt x="3401" y="2021"/>
                  </a:cubicBezTo>
                  <a:cubicBezTo>
                    <a:pt x="4843" y="2908"/>
                    <a:pt x="6285" y="4239"/>
                    <a:pt x="6729" y="6050"/>
                  </a:cubicBezTo>
                  <a:cubicBezTo>
                    <a:pt x="6761" y="6179"/>
                    <a:pt x="6905" y="6279"/>
                    <a:pt x="7039" y="6279"/>
                  </a:cubicBezTo>
                  <a:cubicBezTo>
                    <a:pt x="7059" y="6279"/>
                    <a:pt x="7079" y="6277"/>
                    <a:pt x="7098" y="6272"/>
                  </a:cubicBezTo>
                  <a:cubicBezTo>
                    <a:pt x="7283" y="6235"/>
                    <a:pt x="7357" y="6050"/>
                    <a:pt x="7320" y="5902"/>
                  </a:cubicBezTo>
                  <a:cubicBezTo>
                    <a:pt x="6766" y="3721"/>
                    <a:pt x="5028" y="2242"/>
                    <a:pt x="3438" y="1318"/>
                  </a:cubicBezTo>
                  <a:cubicBezTo>
                    <a:pt x="1849" y="394"/>
                    <a:pt x="407" y="24"/>
                    <a:pt x="407" y="24"/>
                  </a:cubicBezTo>
                  <a:cubicBezTo>
                    <a:pt x="374" y="8"/>
                    <a:pt x="340" y="1"/>
                    <a:pt x="3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51"/>
            <p:cNvSpPr/>
            <p:nvPr/>
          </p:nvSpPr>
          <p:spPr>
            <a:xfrm>
              <a:off x="3875125" y="3876950"/>
              <a:ext cx="171025" cy="137975"/>
            </a:xfrm>
            <a:custGeom>
              <a:avLst/>
              <a:gdLst/>
              <a:ahLst/>
              <a:cxnLst/>
              <a:rect l="l" t="t" r="r" b="b"/>
              <a:pathLst>
                <a:path w="6841" h="5519" extrusionOk="0">
                  <a:moveTo>
                    <a:pt x="6434" y="1"/>
                  </a:moveTo>
                  <a:cubicBezTo>
                    <a:pt x="6064" y="1"/>
                    <a:pt x="4844" y="75"/>
                    <a:pt x="3513" y="740"/>
                  </a:cubicBezTo>
                  <a:cubicBezTo>
                    <a:pt x="2182" y="1406"/>
                    <a:pt x="777" y="2700"/>
                    <a:pt x="75" y="5140"/>
                  </a:cubicBezTo>
                  <a:cubicBezTo>
                    <a:pt x="1" y="5288"/>
                    <a:pt x="112" y="5472"/>
                    <a:pt x="260" y="5509"/>
                  </a:cubicBezTo>
                  <a:cubicBezTo>
                    <a:pt x="291" y="5516"/>
                    <a:pt x="320" y="5519"/>
                    <a:pt x="349" y="5519"/>
                  </a:cubicBezTo>
                  <a:cubicBezTo>
                    <a:pt x="492" y="5519"/>
                    <a:pt x="605" y="5442"/>
                    <a:pt x="666" y="5288"/>
                  </a:cubicBezTo>
                  <a:cubicBezTo>
                    <a:pt x="1332" y="3032"/>
                    <a:pt x="2589" y="1886"/>
                    <a:pt x="3809" y="1295"/>
                  </a:cubicBezTo>
                  <a:cubicBezTo>
                    <a:pt x="4992" y="666"/>
                    <a:pt x="6101" y="629"/>
                    <a:pt x="6434" y="629"/>
                  </a:cubicBezTo>
                  <a:lnTo>
                    <a:pt x="6508" y="629"/>
                  </a:lnTo>
                  <a:cubicBezTo>
                    <a:pt x="6693" y="629"/>
                    <a:pt x="6840" y="518"/>
                    <a:pt x="6840" y="333"/>
                  </a:cubicBezTo>
                  <a:cubicBezTo>
                    <a:pt x="6840" y="149"/>
                    <a:pt x="6730" y="1"/>
                    <a:pt x="65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51"/>
            <p:cNvSpPr/>
            <p:nvPr/>
          </p:nvSpPr>
          <p:spPr>
            <a:xfrm>
              <a:off x="3388050" y="3841775"/>
              <a:ext cx="297625" cy="1110125"/>
            </a:xfrm>
            <a:custGeom>
              <a:avLst/>
              <a:gdLst/>
              <a:ahLst/>
              <a:cxnLst/>
              <a:rect l="l" t="t" r="r" b="b"/>
              <a:pathLst>
                <a:path w="11905" h="44405" extrusionOk="0">
                  <a:moveTo>
                    <a:pt x="5814" y="0"/>
                  </a:moveTo>
                  <a:cubicBezTo>
                    <a:pt x="5175" y="0"/>
                    <a:pt x="4518" y="122"/>
                    <a:pt x="3845" y="446"/>
                  </a:cubicBezTo>
                  <a:cubicBezTo>
                    <a:pt x="0" y="2221"/>
                    <a:pt x="3771" y="44405"/>
                    <a:pt x="3771" y="44405"/>
                  </a:cubicBezTo>
                  <a:lnTo>
                    <a:pt x="6877" y="44405"/>
                  </a:lnTo>
                  <a:cubicBezTo>
                    <a:pt x="6877" y="44405"/>
                    <a:pt x="10907" y="19486"/>
                    <a:pt x="11720" y="6621"/>
                  </a:cubicBezTo>
                  <a:cubicBezTo>
                    <a:pt x="11905" y="3478"/>
                    <a:pt x="9835" y="594"/>
                    <a:pt x="6729" y="77"/>
                  </a:cubicBezTo>
                  <a:cubicBezTo>
                    <a:pt x="6428" y="29"/>
                    <a:pt x="6123" y="0"/>
                    <a:pt x="58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51"/>
            <p:cNvSpPr/>
            <p:nvPr/>
          </p:nvSpPr>
          <p:spPr>
            <a:xfrm>
              <a:off x="3433325" y="3834450"/>
              <a:ext cx="256050" cy="1124850"/>
            </a:xfrm>
            <a:custGeom>
              <a:avLst/>
              <a:gdLst/>
              <a:ahLst/>
              <a:cxnLst/>
              <a:rect l="l" t="t" r="r" b="b"/>
              <a:pathLst>
                <a:path w="10242" h="44994" extrusionOk="0">
                  <a:moveTo>
                    <a:pt x="4031" y="592"/>
                  </a:moveTo>
                  <a:cubicBezTo>
                    <a:pt x="4327" y="592"/>
                    <a:pt x="4585" y="629"/>
                    <a:pt x="4881" y="666"/>
                  </a:cubicBezTo>
                  <a:cubicBezTo>
                    <a:pt x="7654" y="1146"/>
                    <a:pt x="9613" y="3697"/>
                    <a:pt x="9613" y="6507"/>
                  </a:cubicBezTo>
                  <a:cubicBezTo>
                    <a:pt x="9613" y="6618"/>
                    <a:pt x="9613" y="6766"/>
                    <a:pt x="9613" y="6877"/>
                  </a:cubicBezTo>
                  <a:cubicBezTo>
                    <a:pt x="9207" y="13310"/>
                    <a:pt x="7987" y="22737"/>
                    <a:pt x="6878" y="30575"/>
                  </a:cubicBezTo>
                  <a:cubicBezTo>
                    <a:pt x="6323" y="34494"/>
                    <a:pt x="5768" y="38006"/>
                    <a:pt x="5399" y="40557"/>
                  </a:cubicBezTo>
                  <a:cubicBezTo>
                    <a:pt x="5214" y="41814"/>
                    <a:pt x="5029" y="42849"/>
                    <a:pt x="4918" y="43552"/>
                  </a:cubicBezTo>
                  <a:cubicBezTo>
                    <a:pt x="4859" y="43923"/>
                    <a:pt x="4811" y="44212"/>
                    <a:pt x="4779" y="44402"/>
                  </a:cubicBezTo>
                  <a:lnTo>
                    <a:pt x="2244" y="44402"/>
                  </a:lnTo>
                  <a:cubicBezTo>
                    <a:pt x="2234" y="44266"/>
                    <a:pt x="2215" y="44079"/>
                    <a:pt x="2182" y="43847"/>
                  </a:cubicBezTo>
                  <a:cubicBezTo>
                    <a:pt x="1886" y="40150"/>
                    <a:pt x="629" y="24623"/>
                    <a:pt x="629" y="13236"/>
                  </a:cubicBezTo>
                  <a:cubicBezTo>
                    <a:pt x="629" y="9908"/>
                    <a:pt x="740" y="6951"/>
                    <a:pt x="999" y="4769"/>
                  </a:cubicBezTo>
                  <a:cubicBezTo>
                    <a:pt x="1147" y="3660"/>
                    <a:pt x="1295" y="2736"/>
                    <a:pt x="1517" y="2107"/>
                  </a:cubicBezTo>
                  <a:cubicBezTo>
                    <a:pt x="1628" y="1775"/>
                    <a:pt x="1739" y="1516"/>
                    <a:pt x="1850" y="1331"/>
                  </a:cubicBezTo>
                  <a:cubicBezTo>
                    <a:pt x="1960" y="1146"/>
                    <a:pt x="2108" y="1035"/>
                    <a:pt x="2182" y="998"/>
                  </a:cubicBezTo>
                  <a:cubicBezTo>
                    <a:pt x="2811" y="702"/>
                    <a:pt x="3402" y="592"/>
                    <a:pt x="4031" y="592"/>
                  </a:cubicBezTo>
                  <a:close/>
                  <a:moveTo>
                    <a:pt x="4031" y="0"/>
                  </a:moveTo>
                  <a:cubicBezTo>
                    <a:pt x="3328" y="0"/>
                    <a:pt x="2626" y="111"/>
                    <a:pt x="1923" y="444"/>
                  </a:cubicBezTo>
                  <a:cubicBezTo>
                    <a:pt x="1702" y="555"/>
                    <a:pt x="1517" y="739"/>
                    <a:pt x="1332" y="998"/>
                  </a:cubicBezTo>
                  <a:cubicBezTo>
                    <a:pt x="1073" y="1442"/>
                    <a:pt x="851" y="2033"/>
                    <a:pt x="703" y="2810"/>
                  </a:cubicBezTo>
                  <a:cubicBezTo>
                    <a:pt x="186" y="5102"/>
                    <a:pt x="1" y="8873"/>
                    <a:pt x="1" y="13236"/>
                  </a:cubicBezTo>
                  <a:cubicBezTo>
                    <a:pt x="1" y="26286"/>
                    <a:pt x="1665" y="44735"/>
                    <a:pt x="1665" y="44735"/>
                  </a:cubicBezTo>
                  <a:cubicBezTo>
                    <a:pt x="1665" y="44882"/>
                    <a:pt x="1813" y="44993"/>
                    <a:pt x="1960" y="44993"/>
                  </a:cubicBezTo>
                  <a:lnTo>
                    <a:pt x="5066" y="44993"/>
                  </a:lnTo>
                  <a:cubicBezTo>
                    <a:pt x="5214" y="44993"/>
                    <a:pt x="5325" y="44882"/>
                    <a:pt x="5362" y="44735"/>
                  </a:cubicBezTo>
                  <a:cubicBezTo>
                    <a:pt x="5362" y="44735"/>
                    <a:pt x="9392" y="19816"/>
                    <a:pt x="10205" y="6914"/>
                  </a:cubicBezTo>
                  <a:cubicBezTo>
                    <a:pt x="10242" y="6766"/>
                    <a:pt x="10242" y="6655"/>
                    <a:pt x="10242" y="6507"/>
                  </a:cubicBezTo>
                  <a:cubicBezTo>
                    <a:pt x="10242" y="3401"/>
                    <a:pt x="8098" y="592"/>
                    <a:pt x="4992" y="74"/>
                  </a:cubicBezTo>
                  <a:cubicBezTo>
                    <a:pt x="4659" y="0"/>
                    <a:pt x="4364" y="0"/>
                    <a:pt x="40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51"/>
            <p:cNvSpPr/>
            <p:nvPr/>
          </p:nvSpPr>
          <p:spPr>
            <a:xfrm>
              <a:off x="3374175" y="4889025"/>
              <a:ext cx="198750" cy="146975"/>
            </a:xfrm>
            <a:custGeom>
              <a:avLst/>
              <a:gdLst/>
              <a:ahLst/>
              <a:cxnLst/>
              <a:rect l="l" t="t" r="r" b="b"/>
              <a:pathLst>
                <a:path w="7950" h="5879" extrusionOk="0">
                  <a:moveTo>
                    <a:pt x="3994" y="1"/>
                  </a:moveTo>
                  <a:lnTo>
                    <a:pt x="3069" y="3920"/>
                  </a:lnTo>
                  <a:lnTo>
                    <a:pt x="1" y="5879"/>
                  </a:lnTo>
                  <a:lnTo>
                    <a:pt x="7839" y="5879"/>
                  </a:lnTo>
                  <a:lnTo>
                    <a:pt x="795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51"/>
            <p:cNvSpPr/>
            <p:nvPr/>
          </p:nvSpPr>
          <p:spPr>
            <a:xfrm>
              <a:off x="3365875" y="4881625"/>
              <a:ext cx="215375" cy="161775"/>
            </a:xfrm>
            <a:custGeom>
              <a:avLst/>
              <a:gdLst/>
              <a:ahLst/>
              <a:cxnLst/>
              <a:rect l="l" t="t" r="r" b="b"/>
              <a:pathLst>
                <a:path w="8615" h="6471" extrusionOk="0">
                  <a:moveTo>
                    <a:pt x="7986" y="592"/>
                  </a:moveTo>
                  <a:lnTo>
                    <a:pt x="7875" y="5842"/>
                  </a:lnTo>
                  <a:lnTo>
                    <a:pt x="1405" y="5842"/>
                  </a:lnTo>
                  <a:lnTo>
                    <a:pt x="3586" y="4474"/>
                  </a:lnTo>
                  <a:cubicBezTo>
                    <a:pt x="3623" y="4437"/>
                    <a:pt x="3697" y="4363"/>
                    <a:pt x="3697" y="4289"/>
                  </a:cubicBezTo>
                  <a:lnTo>
                    <a:pt x="4569" y="592"/>
                  </a:lnTo>
                  <a:close/>
                  <a:moveTo>
                    <a:pt x="4326" y="1"/>
                  </a:moveTo>
                  <a:cubicBezTo>
                    <a:pt x="4178" y="1"/>
                    <a:pt x="4067" y="75"/>
                    <a:pt x="4030" y="223"/>
                  </a:cubicBezTo>
                  <a:lnTo>
                    <a:pt x="3143" y="4031"/>
                  </a:lnTo>
                  <a:lnTo>
                    <a:pt x="148" y="5916"/>
                  </a:lnTo>
                  <a:cubicBezTo>
                    <a:pt x="37" y="5990"/>
                    <a:pt x="0" y="6138"/>
                    <a:pt x="37" y="6249"/>
                  </a:cubicBezTo>
                  <a:cubicBezTo>
                    <a:pt x="74" y="6397"/>
                    <a:pt x="185" y="6471"/>
                    <a:pt x="333" y="6471"/>
                  </a:cubicBezTo>
                  <a:lnTo>
                    <a:pt x="8171" y="6471"/>
                  </a:lnTo>
                  <a:cubicBezTo>
                    <a:pt x="8319" y="6471"/>
                    <a:pt x="8466" y="6323"/>
                    <a:pt x="8466" y="6175"/>
                  </a:cubicBezTo>
                  <a:lnTo>
                    <a:pt x="8614" y="297"/>
                  </a:lnTo>
                  <a:cubicBezTo>
                    <a:pt x="8614" y="223"/>
                    <a:pt x="8577" y="149"/>
                    <a:pt x="8503" y="75"/>
                  </a:cubicBezTo>
                  <a:cubicBezTo>
                    <a:pt x="8466" y="38"/>
                    <a:pt x="8355" y="1"/>
                    <a:pt x="82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51"/>
            <p:cNvSpPr/>
            <p:nvPr/>
          </p:nvSpPr>
          <p:spPr>
            <a:xfrm>
              <a:off x="3450900" y="4973025"/>
              <a:ext cx="84125" cy="14000"/>
            </a:xfrm>
            <a:custGeom>
              <a:avLst/>
              <a:gdLst/>
              <a:ahLst/>
              <a:cxnLst/>
              <a:rect l="l" t="t" r="r" b="b"/>
              <a:pathLst>
                <a:path w="3365" h="560" extrusionOk="0">
                  <a:moveTo>
                    <a:pt x="1868" y="1"/>
                  </a:moveTo>
                  <a:cubicBezTo>
                    <a:pt x="871" y="1"/>
                    <a:pt x="0" y="560"/>
                    <a:pt x="0" y="560"/>
                  </a:cubicBezTo>
                  <a:lnTo>
                    <a:pt x="3365" y="560"/>
                  </a:lnTo>
                  <a:cubicBezTo>
                    <a:pt x="2896" y="141"/>
                    <a:pt x="2367" y="1"/>
                    <a:pt x="18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51"/>
            <p:cNvSpPr/>
            <p:nvPr/>
          </p:nvSpPr>
          <p:spPr>
            <a:xfrm>
              <a:off x="3442575" y="4964825"/>
              <a:ext cx="100775" cy="29725"/>
            </a:xfrm>
            <a:custGeom>
              <a:avLst/>
              <a:gdLst/>
              <a:ahLst/>
              <a:cxnLst/>
              <a:rect l="l" t="t" r="r" b="b"/>
              <a:pathLst>
                <a:path w="4031" h="1189" extrusionOk="0">
                  <a:moveTo>
                    <a:pt x="2219" y="0"/>
                  </a:moveTo>
                  <a:cubicBezTo>
                    <a:pt x="1110" y="37"/>
                    <a:pt x="186" y="629"/>
                    <a:pt x="186" y="629"/>
                  </a:cubicBezTo>
                  <a:cubicBezTo>
                    <a:pt x="38" y="703"/>
                    <a:pt x="1" y="888"/>
                    <a:pt x="75" y="1035"/>
                  </a:cubicBezTo>
                  <a:cubicBezTo>
                    <a:pt x="149" y="1134"/>
                    <a:pt x="255" y="1183"/>
                    <a:pt x="362" y="1183"/>
                  </a:cubicBezTo>
                  <a:cubicBezTo>
                    <a:pt x="416" y="1183"/>
                    <a:pt x="469" y="1171"/>
                    <a:pt x="518" y="1146"/>
                  </a:cubicBezTo>
                  <a:cubicBezTo>
                    <a:pt x="592" y="1072"/>
                    <a:pt x="1369" y="629"/>
                    <a:pt x="2219" y="629"/>
                  </a:cubicBezTo>
                  <a:cubicBezTo>
                    <a:pt x="2626" y="629"/>
                    <a:pt x="3069" y="740"/>
                    <a:pt x="3476" y="1109"/>
                  </a:cubicBezTo>
                  <a:cubicBezTo>
                    <a:pt x="3545" y="1161"/>
                    <a:pt x="3621" y="1188"/>
                    <a:pt x="3695" y="1188"/>
                  </a:cubicBezTo>
                  <a:cubicBezTo>
                    <a:pt x="3779" y="1188"/>
                    <a:pt x="3860" y="1152"/>
                    <a:pt x="3920" y="1072"/>
                  </a:cubicBezTo>
                  <a:cubicBezTo>
                    <a:pt x="4030" y="961"/>
                    <a:pt x="4030" y="777"/>
                    <a:pt x="3883" y="666"/>
                  </a:cubicBezTo>
                  <a:cubicBezTo>
                    <a:pt x="3365" y="185"/>
                    <a:pt x="2737" y="0"/>
                    <a:pt x="22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51"/>
            <p:cNvSpPr/>
            <p:nvPr/>
          </p:nvSpPr>
          <p:spPr>
            <a:xfrm>
              <a:off x="3998975" y="3841775"/>
              <a:ext cx="297650" cy="1110125"/>
            </a:xfrm>
            <a:custGeom>
              <a:avLst/>
              <a:gdLst/>
              <a:ahLst/>
              <a:cxnLst/>
              <a:rect l="l" t="t" r="r" b="b"/>
              <a:pathLst>
                <a:path w="11906" h="44405" extrusionOk="0">
                  <a:moveTo>
                    <a:pt x="6079" y="0"/>
                  </a:moveTo>
                  <a:cubicBezTo>
                    <a:pt x="5766" y="0"/>
                    <a:pt x="5453" y="29"/>
                    <a:pt x="5140" y="77"/>
                  </a:cubicBezTo>
                  <a:cubicBezTo>
                    <a:pt x="2071" y="594"/>
                    <a:pt x="1" y="3478"/>
                    <a:pt x="186" y="6621"/>
                  </a:cubicBezTo>
                  <a:cubicBezTo>
                    <a:pt x="999" y="19486"/>
                    <a:pt x="5029" y="44405"/>
                    <a:pt x="5029" y="44405"/>
                  </a:cubicBezTo>
                  <a:lnTo>
                    <a:pt x="8135" y="44405"/>
                  </a:lnTo>
                  <a:cubicBezTo>
                    <a:pt x="8135" y="44405"/>
                    <a:pt x="11906" y="2221"/>
                    <a:pt x="8024" y="446"/>
                  </a:cubicBezTo>
                  <a:cubicBezTo>
                    <a:pt x="7375" y="122"/>
                    <a:pt x="6727" y="0"/>
                    <a:pt x="60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51"/>
            <p:cNvSpPr/>
            <p:nvPr/>
          </p:nvSpPr>
          <p:spPr>
            <a:xfrm>
              <a:off x="3995300" y="3834450"/>
              <a:ext cx="256025" cy="1124850"/>
            </a:xfrm>
            <a:custGeom>
              <a:avLst/>
              <a:gdLst/>
              <a:ahLst/>
              <a:cxnLst/>
              <a:rect l="l" t="t" r="r" b="b"/>
              <a:pathLst>
                <a:path w="10241" h="44994" extrusionOk="0">
                  <a:moveTo>
                    <a:pt x="6211" y="592"/>
                  </a:moveTo>
                  <a:cubicBezTo>
                    <a:pt x="6803" y="592"/>
                    <a:pt x="7431" y="702"/>
                    <a:pt x="8060" y="998"/>
                  </a:cubicBezTo>
                  <a:cubicBezTo>
                    <a:pt x="8134" y="1035"/>
                    <a:pt x="8245" y="1146"/>
                    <a:pt x="8355" y="1331"/>
                  </a:cubicBezTo>
                  <a:cubicBezTo>
                    <a:pt x="8577" y="1664"/>
                    <a:pt x="8762" y="2218"/>
                    <a:pt x="8947" y="2921"/>
                  </a:cubicBezTo>
                  <a:cubicBezTo>
                    <a:pt x="9428" y="5139"/>
                    <a:pt x="9612" y="8873"/>
                    <a:pt x="9612" y="13236"/>
                  </a:cubicBezTo>
                  <a:cubicBezTo>
                    <a:pt x="9612" y="19742"/>
                    <a:pt x="9206" y="27580"/>
                    <a:pt x="8799" y="33828"/>
                  </a:cubicBezTo>
                  <a:cubicBezTo>
                    <a:pt x="8577" y="36934"/>
                    <a:pt x="8392" y="39670"/>
                    <a:pt x="8208" y="41592"/>
                  </a:cubicBezTo>
                  <a:cubicBezTo>
                    <a:pt x="8134" y="42553"/>
                    <a:pt x="8097" y="43330"/>
                    <a:pt x="8023" y="43847"/>
                  </a:cubicBezTo>
                  <a:cubicBezTo>
                    <a:pt x="8006" y="44079"/>
                    <a:pt x="7990" y="44266"/>
                    <a:pt x="7976" y="44402"/>
                  </a:cubicBezTo>
                  <a:lnTo>
                    <a:pt x="5443" y="44402"/>
                  </a:lnTo>
                  <a:cubicBezTo>
                    <a:pt x="5421" y="44212"/>
                    <a:pt x="5383" y="43923"/>
                    <a:pt x="5324" y="43552"/>
                  </a:cubicBezTo>
                  <a:cubicBezTo>
                    <a:pt x="4511" y="38597"/>
                    <a:pt x="1331" y="18116"/>
                    <a:pt x="629" y="6877"/>
                  </a:cubicBezTo>
                  <a:cubicBezTo>
                    <a:pt x="629" y="6766"/>
                    <a:pt x="629" y="6618"/>
                    <a:pt x="629" y="6507"/>
                  </a:cubicBezTo>
                  <a:cubicBezTo>
                    <a:pt x="629" y="3697"/>
                    <a:pt x="2588" y="1146"/>
                    <a:pt x="5361" y="666"/>
                  </a:cubicBezTo>
                  <a:cubicBezTo>
                    <a:pt x="5620" y="629"/>
                    <a:pt x="5915" y="592"/>
                    <a:pt x="6211" y="592"/>
                  </a:cubicBezTo>
                  <a:close/>
                  <a:moveTo>
                    <a:pt x="6211" y="0"/>
                  </a:moveTo>
                  <a:cubicBezTo>
                    <a:pt x="5878" y="0"/>
                    <a:pt x="5546" y="0"/>
                    <a:pt x="5250" y="74"/>
                  </a:cubicBezTo>
                  <a:cubicBezTo>
                    <a:pt x="2144" y="592"/>
                    <a:pt x="0" y="3401"/>
                    <a:pt x="0" y="6507"/>
                  </a:cubicBezTo>
                  <a:cubicBezTo>
                    <a:pt x="0" y="6655"/>
                    <a:pt x="0" y="6766"/>
                    <a:pt x="37" y="6914"/>
                  </a:cubicBezTo>
                  <a:cubicBezTo>
                    <a:pt x="813" y="19816"/>
                    <a:pt x="4880" y="44735"/>
                    <a:pt x="4880" y="44735"/>
                  </a:cubicBezTo>
                  <a:cubicBezTo>
                    <a:pt x="4917" y="44882"/>
                    <a:pt x="5028" y="44993"/>
                    <a:pt x="5176" y="44993"/>
                  </a:cubicBezTo>
                  <a:lnTo>
                    <a:pt x="8282" y="44993"/>
                  </a:lnTo>
                  <a:cubicBezTo>
                    <a:pt x="8429" y="44993"/>
                    <a:pt x="8577" y="44882"/>
                    <a:pt x="8577" y="44735"/>
                  </a:cubicBezTo>
                  <a:cubicBezTo>
                    <a:pt x="8577" y="44735"/>
                    <a:pt x="10241" y="26286"/>
                    <a:pt x="10241" y="13236"/>
                  </a:cubicBezTo>
                  <a:cubicBezTo>
                    <a:pt x="10241" y="9908"/>
                    <a:pt x="10130" y="6914"/>
                    <a:pt x="9834" y="4695"/>
                  </a:cubicBezTo>
                  <a:cubicBezTo>
                    <a:pt x="9723" y="3549"/>
                    <a:pt x="9539" y="2625"/>
                    <a:pt x="9317" y="1923"/>
                  </a:cubicBezTo>
                  <a:cubicBezTo>
                    <a:pt x="9169" y="1553"/>
                    <a:pt x="9058" y="1257"/>
                    <a:pt x="8910" y="998"/>
                  </a:cubicBezTo>
                  <a:cubicBezTo>
                    <a:pt x="8725" y="739"/>
                    <a:pt x="8540" y="555"/>
                    <a:pt x="8318" y="444"/>
                  </a:cubicBezTo>
                  <a:cubicBezTo>
                    <a:pt x="7616" y="111"/>
                    <a:pt x="6877" y="0"/>
                    <a:pt x="62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51"/>
            <p:cNvSpPr/>
            <p:nvPr/>
          </p:nvSpPr>
          <p:spPr>
            <a:xfrm>
              <a:off x="4111750" y="4889025"/>
              <a:ext cx="198750" cy="146975"/>
            </a:xfrm>
            <a:custGeom>
              <a:avLst/>
              <a:gdLst/>
              <a:ahLst/>
              <a:cxnLst/>
              <a:rect l="l" t="t" r="r" b="b"/>
              <a:pathLst>
                <a:path w="7950" h="5879" extrusionOk="0">
                  <a:moveTo>
                    <a:pt x="0" y="1"/>
                  </a:moveTo>
                  <a:lnTo>
                    <a:pt x="111" y="5879"/>
                  </a:lnTo>
                  <a:lnTo>
                    <a:pt x="7949" y="5879"/>
                  </a:lnTo>
                  <a:lnTo>
                    <a:pt x="4881" y="3920"/>
                  </a:lnTo>
                  <a:lnTo>
                    <a:pt x="39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51"/>
            <p:cNvSpPr/>
            <p:nvPr/>
          </p:nvSpPr>
          <p:spPr>
            <a:xfrm>
              <a:off x="4103425" y="4881625"/>
              <a:ext cx="215375" cy="161775"/>
            </a:xfrm>
            <a:custGeom>
              <a:avLst/>
              <a:gdLst/>
              <a:ahLst/>
              <a:cxnLst/>
              <a:rect l="l" t="t" r="r" b="b"/>
              <a:pathLst>
                <a:path w="8615" h="6471" extrusionOk="0">
                  <a:moveTo>
                    <a:pt x="4046" y="592"/>
                  </a:moveTo>
                  <a:lnTo>
                    <a:pt x="4918" y="4289"/>
                  </a:lnTo>
                  <a:cubicBezTo>
                    <a:pt x="4918" y="4363"/>
                    <a:pt x="4955" y="4437"/>
                    <a:pt x="5029" y="4474"/>
                  </a:cubicBezTo>
                  <a:lnTo>
                    <a:pt x="7210" y="5842"/>
                  </a:lnTo>
                  <a:lnTo>
                    <a:pt x="740" y="5842"/>
                  </a:lnTo>
                  <a:lnTo>
                    <a:pt x="629" y="592"/>
                  </a:lnTo>
                  <a:close/>
                  <a:moveTo>
                    <a:pt x="333" y="1"/>
                  </a:moveTo>
                  <a:cubicBezTo>
                    <a:pt x="222" y="1"/>
                    <a:pt x="149" y="38"/>
                    <a:pt x="112" y="75"/>
                  </a:cubicBezTo>
                  <a:cubicBezTo>
                    <a:pt x="38" y="149"/>
                    <a:pt x="1" y="223"/>
                    <a:pt x="1" y="297"/>
                  </a:cubicBezTo>
                  <a:lnTo>
                    <a:pt x="149" y="6175"/>
                  </a:lnTo>
                  <a:cubicBezTo>
                    <a:pt x="149" y="6323"/>
                    <a:pt x="296" y="6471"/>
                    <a:pt x="444" y="6471"/>
                  </a:cubicBezTo>
                  <a:lnTo>
                    <a:pt x="8282" y="6471"/>
                  </a:lnTo>
                  <a:cubicBezTo>
                    <a:pt x="8430" y="6471"/>
                    <a:pt x="8541" y="6397"/>
                    <a:pt x="8578" y="6249"/>
                  </a:cubicBezTo>
                  <a:cubicBezTo>
                    <a:pt x="8615" y="6138"/>
                    <a:pt x="8541" y="5990"/>
                    <a:pt x="8430" y="5916"/>
                  </a:cubicBezTo>
                  <a:lnTo>
                    <a:pt x="5472" y="4031"/>
                  </a:lnTo>
                  <a:lnTo>
                    <a:pt x="4585" y="223"/>
                  </a:lnTo>
                  <a:cubicBezTo>
                    <a:pt x="4548" y="75"/>
                    <a:pt x="4437" y="1"/>
                    <a:pt x="42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51"/>
            <p:cNvSpPr/>
            <p:nvPr/>
          </p:nvSpPr>
          <p:spPr>
            <a:xfrm>
              <a:off x="4149650" y="4973025"/>
              <a:ext cx="84125" cy="14000"/>
            </a:xfrm>
            <a:custGeom>
              <a:avLst/>
              <a:gdLst/>
              <a:ahLst/>
              <a:cxnLst/>
              <a:rect l="l" t="t" r="r" b="b"/>
              <a:pathLst>
                <a:path w="3365" h="560" extrusionOk="0">
                  <a:moveTo>
                    <a:pt x="1497" y="1"/>
                  </a:moveTo>
                  <a:cubicBezTo>
                    <a:pt x="998" y="1"/>
                    <a:pt x="468" y="141"/>
                    <a:pt x="0" y="560"/>
                  </a:cubicBezTo>
                  <a:lnTo>
                    <a:pt x="3365" y="560"/>
                  </a:lnTo>
                  <a:cubicBezTo>
                    <a:pt x="3365" y="560"/>
                    <a:pt x="2494" y="1"/>
                    <a:pt x="14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51"/>
            <p:cNvSpPr/>
            <p:nvPr/>
          </p:nvSpPr>
          <p:spPr>
            <a:xfrm>
              <a:off x="4141325" y="4964825"/>
              <a:ext cx="100775" cy="29725"/>
            </a:xfrm>
            <a:custGeom>
              <a:avLst/>
              <a:gdLst/>
              <a:ahLst/>
              <a:cxnLst/>
              <a:rect l="l" t="t" r="r" b="b"/>
              <a:pathLst>
                <a:path w="4031" h="1189" extrusionOk="0">
                  <a:moveTo>
                    <a:pt x="1812" y="0"/>
                  </a:moveTo>
                  <a:cubicBezTo>
                    <a:pt x="1257" y="0"/>
                    <a:pt x="666" y="185"/>
                    <a:pt x="111" y="666"/>
                  </a:cubicBezTo>
                  <a:cubicBezTo>
                    <a:pt x="0" y="777"/>
                    <a:pt x="0" y="961"/>
                    <a:pt x="111" y="1072"/>
                  </a:cubicBezTo>
                  <a:cubicBezTo>
                    <a:pt x="171" y="1152"/>
                    <a:pt x="251" y="1188"/>
                    <a:pt x="331" y="1188"/>
                  </a:cubicBezTo>
                  <a:cubicBezTo>
                    <a:pt x="399" y="1188"/>
                    <a:pt x="467" y="1161"/>
                    <a:pt x="518" y="1109"/>
                  </a:cubicBezTo>
                  <a:cubicBezTo>
                    <a:pt x="925" y="740"/>
                    <a:pt x="1368" y="629"/>
                    <a:pt x="1812" y="629"/>
                  </a:cubicBezTo>
                  <a:cubicBezTo>
                    <a:pt x="2256" y="629"/>
                    <a:pt x="2699" y="740"/>
                    <a:pt x="2995" y="888"/>
                  </a:cubicBezTo>
                  <a:cubicBezTo>
                    <a:pt x="3180" y="961"/>
                    <a:pt x="3291" y="998"/>
                    <a:pt x="3402" y="1072"/>
                  </a:cubicBezTo>
                  <a:lnTo>
                    <a:pt x="3476" y="1109"/>
                  </a:lnTo>
                  <a:lnTo>
                    <a:pt x="3513" y="1146"/>
                  </a:lnTo>
                  <a:cubicBezTo>
                    <a:pt x="3562" y="1171"/>
                    <a:pt x="3615" y="1183"/>
                    <a:pt x="3669" y="1183"/>
                  </a:cubicBezTo>
                  <a:cubicBezTo>
                    <a:pt x="3776" y="1183"/>
                    <a:pt x="3882" y="1134"/>
                    <a:pt x="3956" y="1035"/>
                  </a:cubicBezTo>
                  <a:cubicBezTo>
                    <a:pt x="4030" y="888"/>
                    <a:pt x="3993" y="703"/>
                    <a:pt x="3845" y="629"/>
                  </a:cubicBezTo>
                  <a:cubicBezTo>
                    <a:pt x="3808" y="629"/>
                    <a:pt x="2921" y="37"/>
                    <a:pt x="18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51"/>
            <p:cNvSpPr/>
            <p:nvPr/>
          </p:nvSpPr>
          <p:spPr>
            <a:xfrm>
              <a:off x="4605300" y="3247525"/>
              <a:ext cx="720950" cy="365125"/>
            </a:xfrm>
            <a:custGeom>
              <a:avLst/>
              <a:gdLst/>
              <a:ahLst/>
              <a:cxnLst/>
              <a:rect l="l" t="t" r="r" b="b"/>
              <a:pathLst>
                <a:path w="28838" h="14605" extrusionOk="0">
                  <a:moveTo>
                    <a:pt x="518" y="1"/>
                  </a:moveTo>
                  <a:cubicBezTo>
                    <a:pt x="223" y="1"/>
                    <a:pt x="1" y="333"/>
                    <a:pt x="149" y="592"/>
                  </a:cubicBezTo>
                  <a:lnTo>
                    <a:pt x="6175" y="14345"/>
                  </a:lnTo>
                  <a:cubicBezTo>
                    <a:pt x="6249" y="14493"/>
                    <a:pt x="6397" y="14604"/>
                    <a:pt x="6544" y="14604"/>
                  </a:cubicBezTo>
                  <a:lnTo>
                    <a:pt x="28320" y="14604"/>
                  </a:lnTo>
                  <a:cubicBezTo>
                    <a:pt x="28653" y="14604"/>
                    <a:pt x="28838" y="14271"/>
                    <a:pt x="28727" y="14013"/>
                  </a:cubicBezTo>
                  <a:lnTo>
                    <a:pt x="22701" y="259"/>
                  </a:lnTo>
                  <a:cubicBezTo>
                    <a:pt x="22627" y="112"/>
                    <a:pt x="22479" y="1"/>
                    <a:pt x="22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51"/>
            <p:cNvSpPr/>
            <p:nvPr/>
          </p:nvSpPr>
          <p:spPr>
            <a:xfrm>
              <a:off x="4599750" y="3240125"/>
              <a:ext cx="732050" cy="379900"/>
            </a:xfrm>
            <a:custGeom>
              <a:avLst/>
              <a:gdLst/>
              <a:ahLst/>
              <a:cxnLst/>
              <a:rect l="l" t="t" r="r" b="b"/>
              <a:pathLst>
                <a:path w="29282" h="15196" extrusionOk="0">
                  <a:moveTo>
                    <a:pt x="22516" y="592"/>
                  </a:moveTo>
                  <a:lnTo>
                    <a:pt x="22627" y="666"/>
                  </a:lnTo>
                  <a:lnTo>
                    <a:pt x="28653" y="14419"/>
                  </a:lnTo>
                  <a:lnTo>
                    <a:pt x="28653" y="14456"/>
                  </a:lnTo>
                  <a:lnTo>
                    <a:pt x="28653" y="14567"/>
                  </a:lnTo>
                  <a:lnTo>
                    <a:pt x="28542" y="14604"/>
                  </a:lnTo>
                  <a:lnTo>
                    <a:pt x="6766" y="14604"/>
                  </a:lnTo>
                  <a:lnTo>
                    <a:pt x="6656" y="14530"/>
                  </a:lnTo>
                  <a:lnTo>
                    <a:pt x="629" y="777"/>
                  </a:lnTo>
                  <a:lnTo>
                    <a:pt x="629" y="740"/>
                  </a:lnTo>
                  <a:lnTo>
                    <a:pt x="666" y="629"/>
                  </a:lnTo>
                  <a:lnTo>
                    <a:pt x="740" y="592"/>
                  </a:lnTo>
                  <a:close/>
                  <a:moveTo>
                    <a:pt x="740" y="1"/>
                  </a:moveTo>
                  <a:cubicBezTo>
                    <a:pt x="334" y="1"/>
                    <a:pt x="1" y="334"/>
                    <a:pt x="1" y="740"/>
                  </a:cubicBezTo>
                  <a:cubicBezTo>
                    <a:pt x="1" y="814"/>
                    <a:pt x="38" y="925"/>
                    <a:pt x="75" y="999"/>
                  </a:cubicBezTo>
                  <a:lnTo>
                    <a:pt x="6101" y="14752"/>
                  </a:lnTo>
                  <a:cubicBezTo>
                    <a:pt x="6212" y="15048"/>
                    <a:pt x="6471" y="15196"/>
                    <a:pt x="6766" y="15196"/>
                  </a:cubicBezTo>
                  <a:lnTo>
                    <a:pt x="28542" y="15196"/>
                  </a:lnTo>
                  <a:cubicBezTo>
                    <a:pt x="28986" y="15196"/>
                    <a:pt x="29282" y="14863"/>
                    <a:pt x="29282" y="14456"/>
                  </a:cubicBezTo>
                  <a:cubicBezTo>
                    <a:pt x="29282" y="14382"/>
                    <a:pt x="29282" y="14272"/>
                    <a:pt x="29245" y="14198"/>
                  </a:cubicBezTo>
                  <a:lnTo>
                    <a:pt x="23181" y="445"/>
                  </a:lnTo>
                  <a:cubicBezTo>
                    <a:pt x="23071" y="149"/>
                    <a:pt x="22812" y="1"/>
                    <a:pt x="22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51"/>
            <p:cNvSpPr/>
            <p:nvPr/>
          </p:nvSpPr>
          <p:spPr>
            <a:xfrm>
              <a:off x="4658900" y="3274325"/>
              <a:ext cx="614675" cy="311500"/>
            </a:xfrm>
            <a:custGeom>
              <a:avLst/>
              <a:gdLst/>
              <a:ahLst/>
              <a:cxnLst/>
              <a:rect l="l" t="t" r="r" b="b"/>
              <a:pathLst>
                <a:path w="24587" h="12460" extrusionOk="0">
                  <a:moveTo>
                    <a:pt x="408" y="1"/>
                  </a:moveTo>
                  <a:cubicBezTo>
                    <a:pt x="149" y="1"/>
                    <a:pt x="1" y="260"/>
                    <a:pt x="75" y="518"/>
                  </a:cubicBezTo>
                  <a:lnTo>
                    <a:pt x="5251" y="12238"/>
                  </a:lnTo>
                  <a:cubicBezTo>
                    <a:pt x="5288" y="12386"/>
                    <a:pt x="5436" y="12460"/>
                    <a:pt x="5547" y="12460"/>
                  </a:cubicBezTo>
                  <a:lnTo>
                    <a:pt x="24143" y="12460"/>
                  </a:lnTo>
                  <a:cubicBezTo>
                    <a:pt x="24402" y="12460"/>
                    <a:pt x="24586" y="12201"/>
                    <a:pt x="24476" y="11942"/>
                  </a:cubicBezTo>
                  <a:lnTo>
                    <a:pt x="19337" y="223"/>
                  </a:lnTo>
                  <a:cubicBezTo>
                    <a:pt x="19263" y="75"/>
                    <a:pt x="19152" y="1"/>
                    <a:pt x="190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51"/>
            <p:cNvSpPr/>
            <p:nvPr/>
          </p:nvSpPr>
          <p:spPr>
            <a:xfrm>
              <a:off x="4652450" y="3266950"/>
              <a:ext cx="626675" cy="326275"/>
            </a:xfrm>
            <a:custGeom>
              <a:avLst/>
              <a:gdLst/>
              <a:ahLst/>
              <a:cxnLst/>
              <a:rect l="l" t="t" r="r" b="b"/>
              <a:pathLst>
                <a:path w="25067" h="13051" extrusionOk="0">
                  <a:moveTo>
                    <a:pt x="19262" y="592"/>
                  </a:moveTo>
                  <a:lnTo>
                    <a:pt x="19299" y="629"/>
                  </a:lnTo>
                  <a:lnTo>
                    <a:pt x="24438" y="12385"/>
                  </a:lnTo>
                  <a:lnTo>
                    <a:pt x="24475" y="12385"/>
                  </a:lnTo>
                  <a:lnTo>
                    <a:pt x="24438" y="12422"/>
                  </a:lnTo>
                  <a:lnTo>
                    <a:pt x="24401" y="12459"/>
                  </a:lnTo>
                  <a:lnTo>
                    <a:pt x="5805" y="12459"/>
                  </a:lnTo>
                  <a:lnTo>
                    <a:pt x="5768" y="12422"/>
                  </a:lnTo>
                  <a:lnTo>
                    <a:pt x="629" y="666"/>
                  </a:lnTo>
                  <a:lnTo>
                    <a:pt x="666" y="592"/>
                  </a:lnTo>
                  <a:close/>
                  <a:moveTo>
                    <a:pt x="666" y="0"/>
                  </a:moveTo>
                  <a:cubicBezTo>
                    <a:pt x="296" y="0"/>
                    <a:pt x="0" y="296"/>
                    <a:pt x="0" y="666"/>
                  </a:cubicBezTo>
                  <a:cubicBezTo>
                    <a:pt x="0" y="739"/>
                    <a:pt x="37" y="850"/>
                    <a:pt x="74" y="924"/>
                  </a:cubicBezTo>
                  <a:lnTo>
                    <a:pt x="5213" y="12644"/>
                  </a:lnTo>
                  <a:cubicBezTo>
                    <a:pt x="5324" y="12903"/>
                    <a:pt x="5546" y="13051"/>
                    <a:pt x="5805" y="13051"/>
                  </a:cubicBezTo>
                  <a:lnTo>
                    <a:pt x="24401" y="13051"/>
                  </a:lnTo>
                  <a:cubicBezTo>
                    <a:pt x="24807" y="13051"/>
                    <a:pt x="25066" y="12755"/>
                    <a:pt x="25066" y="12385"/>
                  </a:cubicBezTo>
                  <a:cubicBezTo>
                    <a:pt x="25066" y="12311"/>
                    <a:pt x="25066" y="12200"/>
                    <a:pt x="25029" y="12126"/>
                  </a:cubicBezTo>
                  <a:lnTo>
                    <a:pt x="19890" y="407"/>
                  </a:lnTo>
                  <a:cubicBezTo>
                    <a:pt x="19779" y="148"/>
                    <a:pt x="19521" y="0"/>
                    <a:pt x="19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51"/>
            <p:cNvSpPr/>
            <p:nvPr/>
          </p:nvSpPr>
          <p:spPr>
            <a:xfrm>
              <a:off x="4761500" y="3589500"/>
              <a:ext cx="818000" cy="26825"/>
            </a:xfrm>
            <a:custGeom>
              <a:avLst/>
              <a:gdLst/>
              <a:ahLst/>
              <a:cxnLst/>
              <a:rect l="l" t="t" r="r" b="b"/>
              <a:pathLst>
                <a:path w="32720" h="1073" extrusionOk="0">
                  <a:moveTo>
                    <a:pt x="1" y="1"/>
                  </a:moveTo>
                  <a:lnTo>
                    <a:pt x="1" y="1073"/>
                  </a:lnTo>
                  <a:lnTo>
                    <a:pt x="32720" y="1073"/>
                  </a:lnTo>
                  <a:lnTo>
                    <a:pt x="327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51"/>
            <p:cNvSpPr/>
            <p:nvPr/>
          </p:nvSpPr>
          <p:spPr>
            <a:xfrm>
              <a:off x="4754100" y="3582125"/>
              <a:ext cx="832800" cy="42525"/>
            </a:xfrm>
            <a:custGeom>
              <a:avLst/>
              <a:gdLst/>
              <a:ahLst/>
              <a:cxnLst/>
              <a:rect l="l" t="t" r="r" b="b"/>
              <a:pathLst>
                <a:path w="33312" h="1701" extrusionOk="0">
                  <a:moveTo>
                    <a:pt x="32720" y="629"/>
                  </a:moveTo>
                  <a:lnTo>
                    <a:pt x="32720" y="1072"/>
                  </a:lnTo>
                  <a:lnTo>
                    <a:pt x="592" y="1072"/>
                  </a:lnTo>
                  <a:lnTo>
                    <a:pt x="592" y="629"/>
                  </a:lnTo>
                  <a:close/>
                  <a:moveTo>
                    <a:pt x="297" y="0"/>
                  </a:moveTo>
                  <a:cubicBezTo>
                    <a:pt x="223" y="0"/>
                    <a:pt x="149" y="37"/>
                    <a:pt x="75" y="74"/>
                  </a:cubicBezTo>
                  <a:cubicBezTo>
                    <a:pt x="38" y="148"/>
                    <a:pt x="1" y="222"/>
                    <a:pt x="1" y="296"/>
                  </a:cubicBezTo>
                  <a:lnTo>
                    <a:pt x="1" y="1368"/>
                  </a:lnTo>
                  <a:cubicBezTo>
                    <a:pt x="1" y="1442"/>
                    <a:pt x="38" y="1553"/>
                    <a:pt x="75" y="1590"/>
                  </a:cubicBezTo>
                  <a:cubicBezTo>
                    <a:pt x="149" y="1664"/>
                    <a:pt x="223" y="1701"/>
                    <a:pt x="297" y="1701"/>
                  </a:cubicBezTo>
                  <a:lnTo>
                    <a:pt x="33016" y="1701"/>
                  </a:lnTo>
                  <a:cubicBezTo>
                    <a:pt x="33090" y="1701"/>
                    <a:pt x="33164" y="1664"/>
                    <a:pt x="33238" y="1590"/>
                  </a:cubicBezTo>
                  <a:cubicBezTo>
                    <a:pt x="33311" y="1553"/>
                    <a:pt x="33311" y="1442"/>
                    <a:pt x="33311" y="1368"/>
                  </a:cubicBezTo>
                  <a:lnTo>
                    <a:pt x="33311" y="296"/>
                  </a:lnTo>
                  <a:cubicBezTo>
                    <a:pt x="33311" y="222"/>
                    <a:pt x="33311" y="148"/>
                    <a:pt x="33238" y="74"/>
                  </a:cubicBezTo>
                  <a:cubicBezTo>
                    <a:pt x="33164" y="37"/>
                    <a:pt x="33090" y="0"/>
                    <a:pt x="330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51"/>
            <p:cNvSpPr/>
            <p:nvPr/>
          </p:nvSpPr>
          <p:spPr>
            <a:xfrm>
              <a:off x="4761500" y="3589500"/>
              <a:ext cx="396550" cy="26825"/>
            </a:xfrm>
            <a:custGeom>
              <a:avLst/>
              <a:gdLst/>
              <a:ahLst/>
              <a:cxnLst/>
              <a:rect l="l" t="t" r="r" b="b"/>
              <a:pathLst>
                <a:path w="15862" h="1073" extrusionOk="0">
                  <a:moveTo>
                    <a:pt x="1" y="1"/>
                  </a:moveTo>
                  <a:lnTo>
                    <a:pt x="1" y="1073"/>
                  </a:lnTo>
                  <a:lnTo>
                    <a:pt x="15861" y="1073"/>
                  </a:lnTo>
                  <a:lnTo>
                    <a:pt x="158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51"/>
            <p:cNvSpPr/>
            <p:nvPr/>
          </p:nvSpPr>
          <p:spPr>
            <a:xfrm>
              <a:off x="4754100" y="3582125"/>
              <a:ext cx="411325" cy="42525"/>
            </a:xfrm>
            <a:custGeom>
              <a:avLst/>
              <a:gdLst/>
              <a:ahLst/>
              <a:cxnLst/>
              <a:rect l="l" t="t" r="r" b="b"/>
              <a:pathLst>
                <a:path w="16453" h="1701" extrusionOk="0">
                  <a:moveTo>
                    <a:pt x="15861" y="629"/>
                  </a:moveTo>
                  <a:lnTo>
                    <a:pt x="15861" y="1072"/>
                  </a:lnTo>
                  <a:lnTo>
                    <a:pt x="592" y="1072"/>
                  </a:lnTo>
                  <a:lnTo>
                    <a:pt x="592" y="629"/>
                  </a:lnTo>
                  <a:close/>
                  <a:moveTo>
                    <a:pt x="297" y="0"/>
                  </a:moveTo>
                  <a:cubicBezTo>
                    <a:pt x="223" y="0"/>
                    <a:pt x="149" y="37"/>
                    <a:pt x="75" y="74"/>
                  </a:cubicBezTo>
                  <a:cubicBezTo>
                    <a:pt x="38" y="148"/>
                    <a:pt x="1" y="222"/>
                    <a:pt x="1" y="296"/>
                  </a:cubicBezTo>
                  <a:lnTo>
                    <a:pt x="1" y="1368"/>
                  </a:lnTo>
                  <a:cubicBezTo>
                    <a:pt x="1" y="1442"/>
                    <a:pt x="38" y="1553"/>
                    <a:pt x="75" y="1590"/>
                  </a:cubicBezTo>
                  <a:cubicBezTo>
                    <a:pt x="149" y="1664"/>
                    <a:pt x="223" y="1701"/>
                    <a:pt x="297" y="1701"/>
                  </a:cubicBezTo>
                  <a:lnTo>
                    <a:pt x="16157" y="1701"/>
                  </a:lnTo>
                  <a:cubicBezTo>
                    <a:pt x="16231" y="1701"/>
                    <a:pt x="16305" y="1664"/>
                    <a:pt x="16379" y="1590"/>
                  </a:cubicBezTo>
                  <a:cubicBezTo>
                    <a:pt x="16453" y="1553"/>
                    <a:pt x="16453" y="1442"/>
                    <a:pt x="16453" y="1368"/>
                  </a:cubicBezTo>
                  <a:lnTo>
                    <a:pt x="16453" y="296"/>
                  </a:lnTo>
                  <a:cubicBezTo>
                    <a:pt x="16453" y="222"/>
                    <a:pt x="16453" y="148"/>
                    <a:pt x="16379" y="74"/>
                  </a:cubicBezTo>
                  <a:cubicBezTo>
                    <a:pt x="16305" y="37"/>
                    <a:pt x="16231" y="0"/>
                    <a:pt x="161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51"/>
            <p:cNvSpPr/>
            <p:nvPr/>
          </p:nvSpPr>
          <p:spPr>
            <a:xfrm>
              <a:off x="4818800" y="2599625"/>
              <a:ext cx="476025" cy="476025"/>
            </a:xfrm>
            <a:custGeom>
              <a:avLst/>
              <a:gdLst/>
              <a:ahLst/>
              <a:cxnLst/>
              <a:rect l="l" t="t" r="r" b="b"/>
              <a:pathLst>
                <a:path w="19041" h="19041" extrusionOk="0">
                  <a:moveTo>
                    <a:pt x="9539" y="0"/>
                  </a:moveTo>
                  <a:cubicBezTo>
                    <a:pt x="4253" y="0"/>
                    <a:pt x="1" y="4252"/>
                    <a:pt x="1" y="9502"/>
                  </a:cubicBezTo>
                  <a:cubicBezTo>
                    <a:pt x="1" y="14788"/>
                    <a:pt x="4253" y="19040"/>
                    <a:pt x="9539" y="19040"/>
                  </a:cubicBezTo>
                  <a:cubicBezTo>
                    <a:pt x="14789" y="19040"/>
                    <a:pt x="19041" y="14788"/>
                    <a:pt x="19041" y="9502"/>
                  </a:cubicBezTo>
                  <a:cubicBezTo>
                    <a:pt x="19041" y="4252"/>
                    <a:pt x="14789" y="0"/>
                    <a:pt x="9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51"/>
            <p:cNvSpPr/>
            <p:nvPr/>
          </p:nvSpPr>
          <p:spPr>
            <a:xfrm>
              <a:off x="4811425" y="2592225"/>
              <a:ext cx="490800" cy="490800"/>
            </a:xfrm>
            <a:custGeom>
              <a:avLst/>
              <a:gdLst/>
              <a:ahLst/>
              <a:cxnLst/>
              <a:rect l="l" t="t" r="r" b="b"/>
              <a:pathLst>
                <a:path w="19632" h="19632" extrusionOk="0">
                  <a:moveTo>
                    <a:pt x="9834" y="592"/>
                  </a:moveTo>
                  <a:cubicBezTo>
                    <a:pt x="12348" y="592"/>
                    <a:pt x="14677" y="1627"/>
                    <a:pt x="16341" y="3291"/>
                  </a:cubicBezTo>
                  <a:cubicBezTo>
                    <a:pt x="18005" y="4954"/>
                    <a:pt x="19040" y="7284"/>
                    <a:pt x="19040" y="9798"/>
                  </a:cubicBezTo>
                  <a:cubicBezTo>
                    <a:pt x="19040" y="12349"/>
                    <a:pt x="18005" y="14641"/>
                    <a:pt x="16341" y="16304"/>
                  </a:cubicBezTo>
                  <a:cubicBezTo>
                    <a:pt x="14677" y="18005"/>
                    <a:pt x="12348" y="19003"/>
                    <a:pt x="9834" y="19003"/>
                  </a:cubicBezTo>
                  <a:cubicBezTo>
                    <a:pt x="7283" y="19003"/>
                    <a:pt x="4991" y="18005"/>
                    <a:pt x="3291" y="16304"/>
                  </a:cubicBezTo>
                  <a:cubicBezTo>
                    <a:pt x="1627" y="14641"/>
                    <a:pt x="629" y="12349"/>
                    <a:pt x="629" y="9798"/>
                  </a:cubicBezTo>
                  <a:cubicBezTo>
                    <a:pt x="629" y="7284"/>
                    <a:pt x="1627" y="4954"/>
                    <a:pt x="3291" y="3291"/>
                  </a:cubicBezTo>
                  <a:cubicBezTo>
                    <a:pt x="4991" y="1627"/>
                    <a:pt x="7283" y="592"/>
                    <a:pt x="9834" y="592"/>
                  </a:cubicBezTo>
                  <a:close/>
                  <a:moveTo>
                    <a:pt x="9834" y="0"/>
                  </a:moveTo>
                  <a:cubicBezTo>
                    <a:pt x="4400" y="0"/>
                    <a:pt x="0" y="4400"/>
                    <a:pt x="0" y="9798"/>
                  </a:cubicBezTo>
                  <a:cubicBezTo>
                    <a:pt x="0" y="15232"/>
                    <a:pt x="4400" y="19632"/>
                    <a:pt x="9834" y="19632"/>
                  </a:cubicBezTo>
                  <a:cubicBezTo>
                    <a:pt x="15232" y="19632"/>
                    <a:pt x="19632" y="15232"/>
                    <a:pt x="19632" y="9798"/>
                  </a:cubicBezTo>
                  <a:cubicBezTo>
                    <a:pt x="19632" y="4400"/>
                    <a:pt x="15232" y="0"/>
                    <a:pt x="98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51"/>
            <p:cNvSpPr/>
            <p:nvPr/>
          </p:nvSpPr>
          <p:spPr>
            <a:xfrm>
              <a:off x="5000900" y="3058050"/>
              <a:ext cx="93375" cy="306875"/>
            </a:xfrm>
            <a:custGeom>
              <a:avLst/>
              <a:gdLst/>
              <a:ahLst/>
              <a:cxnLst/>
              <a:rect l="l" t="t" r="r" b="b"/>
              <a:pathLst>
                <a:path w="3735" h="12275" extrusionOk="0">
                  <a:moveTo>
                    <a:pt x="3734" y="1"/>
                  </a:moveTo>
                  <a:lnTo>
                    <a:pt x="0" y="481"/>
                  </a:lnTo>
                  <a:lnTo>
                    <a:pt x="1738" y="12275"/>
                  </a:lnTo>
                  <a:lnTo>
                    <a:pt x="37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51"/>
            <p:cNvSpPr/>
            <p:nvPr/>
          </p:nvSpPr>
          <p:spPr>
            <a:xfrm>
              <a:off x="4992575" y="3050475"/>
              <a:ext cx="110000" cy="321850"/>
            </a:xfrm>
            <a:custGeom>
              <a:avLst/>
              <a:gdLst/>
              <a:ahLst/>
              <a:cxnLst/>
              <a:rect l="l" t="t" r="r" b="b"/>
              <a:pathLst>
                <a:path w="4400" h="12874" extrusionOk="0">
                  <a:moveTo>
                    <a:pt x="4071" y="1"/>
                  </a:moveTo>
                  <a:cubicBezTo>
                    <a:pt x="3920" y="1"/>
                    <a:pt x="3804" y="106"/>
                    <a:pt x="3771" y="267"/>
                  </a:cubicBezTo>
                  <a:lnTo>
                    <a:pt x="2108" y="10582"/>
                  </a:lnTo>
                  <a:lnTo>
                    <a:pt x="629" y="747"/>
                  </a:lnTo>
                  <a:cubicBezTo>
                    <a:pt x="592" y="599"/>
                    <a:pt x="444" y="489"/>
                    <a:pt x="296" y="489"/>
                  </a:cubicBezTo>
                  <a:cubicBezTo>
                    <a:pt x="111" y="525"/>
                    <a:pt x="0" y="673"/>
                    <a:pt x="37" y="858"/>
                  </a:cubicBezTo>
                  <a:lnTo>
                    <a:pt x="1775" y="12615"/>
                  </a:lnTo>
                  <a:cubicBezTo>
                    <a:pt x="1812" y="12763"/>
                    <a:pt x="1923" y="12874"/>
                    <a:pt x="2071" y="12874"/>
                  </a:cubicBezTo>
                  <a:cubicBezTo>
                    <a:pt x="2219" y="12874"/>
                    <a:pt x="2366" y="12763"/>
                    <a:pt x="2366" y="12615"/>
                  </a:cubicBezTo>
                  <a:lnTo>
                    <a:pt x="4400" y="341"/>
                  </a:lnTo>
                  <a:cubicBezTo>
                    <a:pt x="4400" y="193"/>
                    <a:pt x="4289" y="8"/>
                    <a:pt x="4141" y="8"/>
                  </a:cubicBezTo>
                  <a:cubicBezTo>
                    <a:pt x="4117" y="3"/>
                    <a:pt x="4094" y="1"/>
                    <a:pt x="40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51"/>
            <p:cNvSpPr/>
            <p:nvPr/>
          </p:nvSpPr>
          <p:spPr>
            <a:xfrm>
              <a:off x="3524850" y="3248450"/>
              <a:ext cx="631275" cy="374350"/>
            </a:xfrm>
            <a:custGeom>
              <a:avLst/>
              <a:gdLst/>
              <a:ahLst/>
              <a:cxnLst/>
              <a:rect l="l" t="t" r="r" b="b"/>
              <a:pathLst>
                <a:path w="25251" h="14974" extrusionOk="0">
                  <a:moveTo>
                    <a:pt x="1553" y="1"/>
                  </a:moveTo>
                  <a:cubicBezTo>
                    <a:pt x="703" y="1"/>
                    <a:pt x="0" y="666"/>
                    <a:pt x="0" y="1516"/>
                  </a:cubicBezTo>
                  <a:lnTo>
                    <a:pt x="0" y="14974"/>
                  </a:lnTo>
                  <a:lnTo>
                    <a:pt x="25251" y="14974"/>
                  </a:lnTo>
                  <a:lnTo>
                    <a:pt x="25251" y="1516"/>
                  </a:lnTo>
                  <a:cubicBezTo>
                    <a:pt x="25251" y="666"/>
                    <a:pt x="24586" y="1"/>
                    <a:pt x="237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51"/>
            <p:cNvSpPr/>
            <p:nvPr/>
          </p:nvSpPr>
          <p:spPr>
            <a:xfrm>
              <a:off x="3517450" y="3240125"/>
              <a:ext cx="647000" cy="391000"/>
            </a:xfrm>
            <a:custGeom>
              <a:avLst/>
              <a:gdLst/>
              <a:ahLst/>
              <a:cxnLst/>
              <a:rect l="l" t="t" r="r" b="b"/>
              <a:pathLst>
                <a:path w="25880" h="15640" extrusionOk="0">
                  <a:moveTo>
                    <a:pt x="24031" y="629"/>
                  </a:moveTo>
                  <a:cubicBezTo>
                    <a:pt x="24697" y="629"/>
                    <a:pt x="25251" y="1184"/>
                    <a:pt x="25251" y="1849"/>
                  </a:cubicBezTo>
                  <a:lnTo>
                    <a:pt x="25251" y="15011"/>
                  </a:lnTo>
                  <a:lnTo>
                    <a:pt x="592" y="15011"/>
                  </a:lnTo>
                  <a:lnTo>
                    <a:pt x="592" y="1849"/>
                  </a:lnTo>
                  <a:cubicBezTo>
                    <a:pt x="629" y="1184"/>
                    <a:pt x="1146" y="629"/>
                    <a:pt x="1849" y="629"/>
                  </a:cubicBezTo>
                  <a:close/>
                  <a:moveTo>
                    <a:pt x="1849" y="1"/>
                  </a:moveTo>
                  <a:cubicBezTo>
                    <a:pt x="814" y="1"/>
                    <a:pt x="0" y="851"/>
                    <a:pt x="0" y="1849"/>
                  </a:cubicBezTo>
                  <a:lnTo>
                    <a:pt x="0" y="15307"/>
                  </a:lnTo>
                  <a:cubicBezTo>
                    <a:pt x="0" y="15418"/>
                    <a:pt x="37" y="15492"/>
                    <a:pt x="74" y="15529"/>
                  </a:cubicBezTo>
                  <a:cubicBezTo>
                    <a:pt x="148" y="15603"/>
                    <a:pt x="222" y="15639"/>
                    <a:pt x="296" y="15639"/>
                  </a:cubicBezTo>
                  <a:lnTo>
                    <a:pt x="25547" y="15639"/>
                  </a:lnTo>
                  <a:cubicBezTo>
                    <a:pt x="25658" y="15639"/>
                    <a:pt x="25732" y="15603"/>
                    <a:pt x="25769" y="15529"/>
                  </a:cubicBezTo>
                  <a:cubicBezTo>
                    <a:pt x="25843" y="15492"/>
                    <a:pt x="25880" y="15418"/>
                    <a:pt x="25880" y="15307"/>
                  </a:cubicBezTo>
                  <a:lnTo>
                    <a:pt x="25880" y="1849"/>
                  </a:lnTo>
                  <a:cubicBezTo>
                    <a:pt x="25880" y="851"/>
                    <a:pt x="25029" y="1"/>
                    <a:pt x="240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51"/>
            <p:cNvSpPr/>
            <p:nvPr/>
          </p:nvSpPr>
          <p:spPr>
            <a:xfrm>
              <a:off x="4051675" y="2338050"/>
              <a:ext cx="475100" cy="475100"/>
            </a:xfrm>
            <a:custGeom>
              <a:avLst/>
              <a:gdLst/>
              <a:ahLst/>
              <a:cxnLst/>
              <a:rect l="l" t="t" r="r" b="b"/>
              <a:pathLst>
                <a:path w="19004" h="19004" extrusionOk="0">
                  <a:moveTo>
                    <a:pt x="9502" y="0"/>
                  </a:moveTo>
                  <a:cubicBezTo>
                    <a:pt x="4252" y="0"/>
                    <a:pt x="0" y="4252"/>
                    <a:pt x="0" y="9502"/>
                  </a:cubicBezTo>
                  <a:cubicBezTo>
                    <a:pt x="0" y="14752"/>
                    <a:pt x="4252" y="19003"/>
                    <a:pt x="9502" y="19003"/>
                  </a:cubicBezTo>
                  <a:cubicBezTo>
                    <a:pt x="14752" y="19003"/>
                    <a:pt x="19003" y="14752"/>
                    <a:pt x="19003" y="9502"/>
                  </a:cubicBezTo>
                  <a:cubicBezTo>
                    <a:pt x="19003" y="4252"/>
                    <a:pt x="14752" y="0"/>
                    <a:pt x="9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51"/>
            <p:cNvSpPr/>
            <p:nvPr/>
          </p:nvSpPr>
          <p:spPr>
            <a:xfrm>
              <a:off x="4043350" y="2329725"/>
              <a:ext cx="491725" cy="491750"/>
            </a:xfrm>
            <a:custGeom>
              <a:avLst/>
              <a:gdLst/>
              <a:ahLst/>
              <a:cxnLst/>
              <a:rect l="l" t="t" r="r" b="b"/>
              <a:pathLst>
                <a:path w="19669" h="19670" extrusionOk="0">
                  <a:moveTo>
                    <a:pt x="9835" y="629"/>
                  </a:moveTo>
                  <a:cubicBezTo>
                    <a:pt x="12386" y="629"/>
                    <a:pt x="14678" y="1664"/>
                    <a:pt x="16342" y="3328"/>
                  </a:cubicBezTo>
                  <a:cubicBezTo>
                    <a:pt x="18005" y="4992"/>
                    <a:pt x="19040" y="7284"/>
                    <a:pt x="19040" y="9835"/>
                  </a:cubicBezTo>
                  <a:cubicBezTo>
                    <a:pt x="19040" y="12386"/>
                    <a:pt x="18005" y="14678"/>
                    <a:pt x="16342" y="16342"/>
                  </a:cubicBezTo>
                  <a:cubicBezTo>
                    <a:pt x="14678" y="18005"/>
                    <a:pt x="12386" y="19041"/>
                    <a:pt x="9835" y="19041"/>
                  </a:cubicBezTo>
                  <a:cubicBezTo>
                    <a:pt x="7284" y="19041"/>
                    <a:pt x="4992" y="18005"/>
                    <a:pt x="3328" y="16342"/>
                  </a:cubicBezTo>
                  <a:cubicBezTo>
                    <a:pt x="1664" y="14678"/>
                    <a:pt x="629" y="12386"/>
                    <a:pt x="629" y="9835"/>
                  </a:cubicBezTo>
                  <a:cubicBezTo>
                    <a:pt x="629" y="7284"/>
                    <a:pt x="1664" y="4992"/>
                    <a:pt x="3328" y="3328"/>
                  </a:cubicBezTo>
                  <a:cubicBezTo>
                    <a:pt x="4992" y="1664"/>
                    <a:pt x="7284" y="629"/>
                    <a:pt x="9835" y="629"/>
                  </a:cubicBezTo>
                  <a:close/>
                  <a:moveTo>
                    <a:pt x="9835" y="1"/>
                  </a:moveTo>
                  <a:cubicBezTo>
                    <a:pt x="4400" y="1"/>
                    <a:pt x="1" y="4400"/>
                    <a:pt x="1" y="9835"/>
                  </a:cubicBezTo>
                  <a:cubicBezTo>
                    <a:pt x="1" y="15270"/>
                    <a:pt x="4400" y="19669"/>
                    <a:pt x="9835" y="19669"/>
                  </a:cubicBezTo>
                  <a:cubicBezTo>
                    <a:pt x="15269" y="19669"/>
                    <a:pt x="19669" y="15270"/>
                    <a:pt x="19669" y="9835"/>
                  </a:cubicBezTo>
                  <a:cubicBezTo>
                    <a:pt x="19669" y="4400"/>
                    <a:pt x="15269" y="1"/>
                    <a:pt x="9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51"/>
            <p:cNvSpPr/>
            <p:nvPr/>
          </p:nvSpPr>
          <p:spPr>
            <a:xfrm>
              <a:off x="4112675" y="2789100"/>
              <a:ext cx="193200" cy="368800"/>
            </a:xfrm>
            <a:custGeom>
              <a:avLst/>
              <a:gdLst/>
              <a:ahLst/>
              <a:cxnLst/>
              <a:rect l="l" t="t" r="r" b="b"/>
              <a:pathLst>
                <a:path w="7728" h="14752" extrusionOk="0">
                  <a:moveTo>
                    <a:pt x="7727" y="0"/>
                  </a:moveTo>
                  <a:lnTo>
                    <a:pt x="4511" y="481"/>
                  </a:lnTo>
                  <a:lnTo>
                    <a:pt x="0" y="14751"/>
                  </a:lnTo>
                  <a:lnTo>
                    <a:pt x="77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51"/>
            <p:cNvSpPr/>
            <p:nvPr/>
          </p:nvSpPr>
          <p:spPr>
            <a:xfrm>
              <a:off x="4103425" y="2780975"/>
              <a:ext cx="211675" cy="385050"/>
            </a:xfrm>
            <a:custGeom>
              <a:avLst/>
              <a:gdLst/>
              <a:ahLst/>
              <a:cxnLst/>
              <a:rect l="l" t="t" r="r" b="b"/>
              <a:pathLst>
                <a:path w="8467" h="15402" extrusionOk="0">
                  <a:moveTo>
                    <a:pt x="8121" y="0"/>
                  </a:moveTo>
                  <a:cubicBezTo>
                    <a:pt x="8006" y="0"/>
                    <a:pt x="7893" y="69"/>
                    <a:pt x="7838" y="177"/>
                  </a:cubicBezTo>
                  <a:lnTo>
                    <a:pt x="1701" y="11897"/>
                  </a:lnTo>
                  <a:lnTo>
                    <a:pt x="5140" y="917"/>
                  </a:lnTo>
                  <a:cubicBezTo>
                    <a:pt x="5214" y="769"/>
                    <a:pt x="5103" y="584"/>
                    <a:pt x="4955" y="510"/>
                  </a:cubicBezTo>
                  <a:cubicBezTo>
                    <a:pt x="4935" y="505"/>
                    <a:pt x="4915" y="503"/>
                    <a:pt x="4895" y="503"/>
                  </a:cubicBezTo>
                  <a:cubicBezTo>
                    <a:pt x="4761" y="503"/>
                    <a:pt x="4617" y="603"/>
                    <a:pt x="4585" y="732"/>
                  </a:cubicBezTo>
                  <a:lnTo>
                    <a:pt x="75" y="15003"/>
                  </a:lnTo>
                  <a:cubicBezTo>
                    <a:pt x="1" y="15150"/>
                    <a:pt x="75" y="15298"/>
                    <a:pt x="222" y="15372"/>
                  </a:cubicBezTo>
                  <a:cubicBezTo>
                    <a:pt x="262" y="15392"/>
                    <a:pt x="304" y="15401"/>
                    <a:pt x="346" y="15401"/>
                  </a:cubicBezTo>
                  <a:cubicBezTo>
                    <a:pt x="461" y="15401"/>
                    <a:pt x="575" y="15333"/>
                    <a:pt x="629" y="15224"/>
                  </a:cubicBezTo>
                  <a:lnTo>
                    <a:pt x="8393" y="473"/>
                  </a:lnTo>
                  <a:cubicBezTo>
                    <a:pt x="8467" y="325"/>
                    <a:pt x="8393" y="140"/>
                    <a:pt x="8245" y="29"/>
                  </a:cubicBezTo>
                  <a:cubicBezTo>
                    <a:pt x="8205" y="10"/>
                    <a:pt x="8163" y="0"/>
                    <a:pt x="8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51"/>
            <p:cNvSpPr/>
            <p:nvPr/>
          </p:nvSpPr>
          <p:spPr>
            <a:xfrm>
              <a:off x="2612600" y="3247525"/>
              <a:ext cx="720950" cy="365125"/>
            </a:xfrm>
            <a:custGeom>
              <a:avLst/>
              <a:gdLst/>
              <a:ahLst/>
              <a:cxnLst/>
              <a:rect l="l" t="t" r="r" b="b"/>
              <a:pathLst>
                <a:path w="28838" h="14605" extrusionOk="0">
                  <a:moveTo>
                    <a:pt x="6544" y="1"/>
                  </a:moveTo>
                  <a:cubicBezTo>
                    <a:pt x="6359" y="1"/>
                    <a:pt x="6211" y="112"/>
                    <a:pt x="6137" y="259"/>
                  </a:cubicBezTo>
                  <a:lnTo>
                    <a:pt x="111" y="14013"/>
                  </a:lnTo>
                  <a:cubicBezTo>
                    <a:pt x="0" y="14271"/>
                    <a:pt x="222" y="14604"/>
                    <a:pt x="518" y="14604"/>
                  </a:cubicBezTo>
                  <a:lnTo>
                    <a:pt x="22293" y="14604"/>
                  </a:lnTo>
                  <a:cubicBezTo>
                    <a:pt x="22478" y="14604"/>
                    <a:pt x="22626" y="14493"/>
                    <a:pt x="22663" y="14345"/>
                  </a:cubicBezTo>
                  <a:lnTo>
                    <a:pt x="28726" y="592"/>
                  </a:lnTo>
                  <a:cubicBezTo>
                    <a:pt x="28837" y="333"/>
                    <a:pt x="28615" y="1"/>
                    <a:pt x="283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51"/>
            <p:cNvSpPr/>
            <p:nvPr/>
          </p:nvSpPr>
          <p:spPr>
            <a:xfrm>
              <a:off x="2607050" y="3240125"/>
              <a:ext cx="732025" cy="379900"/>
            </a:xfrm>
            <a:custGeom>
              <a:avLst/>
              <a:gdLst/>
              <a:ahLst/>
              <a:cxnLst/>
              <a:rect l="l" t="t" r="r" b="b"/>
              <a:pathLst>
                <a:path w="29281" h="15196" extrusionOk="0">
                  <a:moveTo>
                    <a:pt x="28542" y="592"/>
                  </a:moveTo>
                  <a:lnTo>
                    <a:pt x="28616" y="629"/>
                  </a:lnTo>
                  <a:lnTo>
                    <a:pt x="28652" y="740"/>
                  </a:lnTo>
                  <a:lnTo>
                    <a:pt x="28652" y="777"/>
                  </a:lnTo>
                  <a:lnTo>
                    <a:pt x="22626" y="14530"/>
                  </a:lnTo>
                  <a:lnTo>
                    <a:pt x="22515" y="14604"/>
                  </a:lnTo>
                  <a:lnTo>
                    <a:pt x="740" y="14604"/>
                  </a:lnTo>
                  <a:lnTo>
                    <a:pt x="666" y="14567"/>
                  </a:lnTo>
                  <a:lnTo>
                    <a:pt x="629" y="14456"/>
                  </a:lnTo>
                  <a:lnTo>
                    <a:pt x="629" y="14419"/>
                  </a:lnTo>
                  <a:lnTo>
                    <a:pt x="6655" y="666"/>
                  </a:lnTo>
                  <a:lnTo>
                    <a:pt x="6766" y="592"/>
                  </a:lnTo>
                  <a:close/>
                  <a:moveTo>
                    <a:pt x="6766" y="1"/>
                  </a:moveTo>
                  <a:cubicBezTo>
                    <a:pt x="6470" y="1"/>
                    <a:pt x="6211" y="149"/>
                    <a:pt x="6100" y="445"/>
                  </a:cubicBezTo>
                  <a:lnTo>
                    <a:pt x="74" y="14198"/>
                  </a:lnTo>
                  <a:lnTo>
                    <a:pt x="74" y="14161"/>
                  </a:lnTo>
                  <a:cubicBezTo>
                    <a:pt x="37" y="14272"/>
                    <a:pt x="0" y="14382"/>
                    <a:pt x="0" y="14456"/>
                  </a:cubicBezTo>
                  <a:cubicBezTo>
                    <a:pt x="0" y="14863"/>
                    <a:pt x="296" y="15196"/>
                    <a:pt x="740" y="15196"/>
                  </a:cubicBezTo>
                  <a:lnTo>
                    <a:pt x="22515" y="15196"/>
                  </a:lnTo>
                  <a:cubicBezTo>
                    <a:pt x="22811" y="15196"/>
                    <a:pt x="23070" y="15048"/>
                    <a:pt x="23181" y="14752"/>
                  </a:cubicBezTo>
                  <a:lnTo>
                    <a:pt x="29207" y="999"/>
                  </a:lnTo>
                  <a:cubicBezTo>
                    <a:pt x="29244" y="925"/>
                    <a:pt x="29281" y="814"/>
                    <a:pt x="29281" y="740"/>
                  </a:cubicBezTo>
                  <a:cubicBezTo>
                    <a:pt x="29281" y="334"/>
                    <a:pt x="28948" y="1"/>
                    <a:pt x="285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51"/>
            <p:cNvSpPr/>
            <p:nvPr/>
          </p:nvSpPr>
          <p:spPr>
            <a:xfrm>
              <a:off x="2665275" y="3274325"/>
              <a:ext cx="615575" cy="311500"/>
            </a:xfrm>
            <a:custGeom>
              <a:avLst/>
              <a:gdLst/>
              <a:ahLst/>
              <a:cxnLst/>
              <a:rect l="l" t="t" r="r" b="b"/>
              <a:pathLst>
                <a:path w="24623" h="12460" extrusionOk="0">
                  <a:moveTo>
                    <a:pt x="5583" y="1"/>
                  </a:moveTo>
                  <a:cubicBezTo>
                    <a:pt x="5435" y="1"/>
                    <a:pt x="5324" y="75"/>
                    <a:pt x="5250" y="223"/>
                  </a:cubicBezTo>
                  <a:lnTo>
                    <a:pt x="111" y="11942"/>
                  </a:lnTo>
                  <a:cubicBezTo>
                    <a:pt x="0" y="12201"/>
                    <a:pt x="185" y="12460"/>
                    <a:pt x="444" y="12460"/>
                  </a:cubicBezTo>
                  <a:lnTo>
                    <a:pt x="19040" y="12460"/>
                  </a:lnTo>
                  <a:cubicBezTo>
                    <a:pt x="19188" y="12460"/>
                    <a:pt x="19299" y="12386"/>
                    <a:pt x="19373" y="12238"/>
                  </a:cubicBezTo>
                  <a:lnTo>
                    <a:pt x="24512" y="518"/>
                  </a:lnTo>
                  <a:cubicBezTo>
                    <a:pt x="24623" y="260"/>
                    <a:pt x="24438" y="1"/>
                    <a:pt x="241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51"/>
            <p:cNvSpPr/>
            <p:nvPr/>
          </p:nvSpPr>
          <p:spPr>
            <a:xfrm>
              <a:off x="2659725" y="3266950"/>
              <a:ext cx="626675" cy="326275"/>
            </a:xfrm>
            <a:custGeom>
              <a:avLst/>
              <a:gdLst/>
              <a:ahLst/>
              <a:cxnLst/>
              <a:rect l="l" t="t" r="r" b="b"/>
              <a:pathLst>
                <a:path w="25067" h="13051" extrusionOk="0">
                  <a:moveTo>
                    <a:pt x="24401" y="592"/>
                  </a:moveTo>
                  <a:lnTo>
                    <a:pt x="24438" y="629"/>
                  </a:lnTo>
                  <a:lnTo>
                    <a:pt x="24438" y="666"/>
                  </a:lnTo>
                  <a:lnTo>
                    <a:pt x="19299" y="12422"/>
                  </a:lnTo>
                  <a:lnTo>
                    <a:pt x="19262" y="12459"/>
                  </a:lnTo>
                  <a:lnTo>
                    <a:pt x="666" y="12459"/>
                  </a:lnTo>
                  <a:lnTo>
                    <a:pt x="629" y="12422"/>
                  </a:lnTo>
                  <a:lnTo>
                    <a:pt x="629" y="12385"/>
                  </a:lnTo>
                  <a:lnTo>
                    <a:pt x="5768" y="629"/>
                  </a:lnTo>
                  <a:lnTo>
                    <a:pt x="5805" y="592"/>
                  </a:lnTo>
                  <a:close/>
                  <a:moveTo>
                    <a:pt x="5805" y="0"/>
                  </a:moveTo>
                  <a:cubicBezTo>
                    <a:pt x="5546" y="0"/>
                    <a:pt x="5324" y="148"/>
                    <a:pt x="5213" y="407"/>
                  </a:cubicBezTo>
                  <a:lnTo>
                    <a:pt x="38" y="12126"/>
                  </a:lnTo>
                  <a:cubicBezTo>
                    <a:pt x="1" y="12200"/>
                    <a:pt x="1" y="12311"/>
                    <a:pt x="1" y="12385"/>
                  </a:cubicBezTo>
                  <a:cubicBezTo>
                    <a:pt x="1" y="12755"/>
                    <a:pt x="296" y="13051"/>
                    <a:pt x="666" y="13051"/>
                  </a:cubicBezTo>
                  <a:lnTo>
                    <a:pt x="19262" y="13051"/>
                  </a:lnTo>
                  <a:cubicBezTo>
                    <a:pt x="19521" y="13051"/>
                    <a:pt x="19743" y="12903"/>
                    <a:pt x="19854" y="12644"/>
                  </a:cubicBezTo>
                  <a:lnTo>
                    <a:pt x="24993" y="924"/>
                  </a:lnTo>
                  <a:cubicBezTo>
                    <a:pt x="25067" y="850"/>
                    <a:pt x="25067" y="739"/>
                    <a:pt x="25067" y="666"/>
                  </a:cubicBezTo>
                  <a:cubicBezTo>
                    <a:pt x="25067" y="296"/>
                    <a:pt x="24771" y="0"/>
                    <a:pt x="24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51"/>
            <p:cNvSpPr/>
            <p:nvPr/>
          </p:nvSpPr>
          <p:spPr>
            <a:xfrm>
              <a:off x="2359350" y="3589500"/>
              <a:ext cx="818000" cy="26825"/>
            </a:xfrm>
            <a:custGeom>
              <a:avLst/>
              <a:gdLst/>
              <a:ahLst/>
              <a:cxnLst/>
              <a:rect l="l" t="t" r="r" b="b"/>
              <a:pathLst>
                <a:path w="32720" h="1073" extrusionOk="0">
                  <a:moveTo>
                    <a:pt x="0" y="1"/>
                  </a:moveTo>
                  <a:lnTo>
                    <a:pt x="0" y="1073"/>
                  </a:lnTo>
                  <a:lnTo>
                    <a:pt x="32719" y="1073"/>
                  </a:lnTo>
                  <a:lnTo>
                    <a:pt x="3271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51"/>
            <p:cNvSpPr/>
            <p:nvPr/>
          </p:nvSpPr>
          <p:spPr>
            <a:xfrm>
              <a:off x="2351950" y="3582125"/>
              <a:ext cx="833700" cy="42525"/>
            </a:xfrm>
            <a:custGeom>
              <a:avLst/>
              <a:gdLst/>
              <a:ahLst/>
              <a:cxnLst/>
              <a:rect l="l" t="t" r="r" b="b"/>
              <a:pathLst>
                <a:path w="33348" h="1701" extrusionOk="0">
                  <a:moveTo>
                    <a:pt x="32719" y="629"/>
                  </a:moveTo>
                  <a:lnTo>
                    <a:pt x="32719" y="1072"/>
                  </a:lnTo>
                  <a:lnTo>
                    <a:pt x="592" y="1072"/>
                  </a:lnTo>
                  <a:lnTo>
                    <a:pt x="592" y="629"/>
                  </a:lnTo>
                  <a:close/>
                  <a:moveTo>
                    <a:pt x="296" y="0"/>
                  </a:moveTo>
                  <a:cubicBezTo>
                    <a:pt x="222" y="0"/>
                    <a:pt x="148" y="37"/>
                    <a:pt x="74" y="74"/>
                  </a:cubicBezTo>
                  <a:cubicBezTo>
                    <a:pt x="37" y="148"/>
                    <a:pt x="0" y="222"/>
                    <a:pt x="0" y="296"/>
                  </a:cubicBezTo>
                  <a:lnTo>
                    <a:pt x="0" y="1368"/>
                  </a:lnTo>
                  <a:cubicBezTo>
                    <a:pt x="0" y="1442"/>
                    <a:pt x="37" y="1553"/>
                    <a:pt x="74" y="1590"/>
                  </a:cubicBezTo>
                  <a:cubicBezTo>
                    <a:pt x="148" y="1664"/>
                    <a:pt x="222" y="1701"/>
                    <a:pt x="296" y="1701"/>
                  </a:cubicBezTo>
                  <a:lnTo>
                    <a:pt x="33015" y="1701"/>
                  </a:lnTo>
                  <a:cubicBezTo>
                    <a:pt x="33089" y="1701"/>
                    <a:pt x="33200" y="1664"/>
                    <a:pt x="33237" y="1590"/>
                  </a:cubicBezTo>
                  <a:cubicBezTo>
                    <a:pt x="33311" y="1553"/>
                    <a:pt x="33348" y="1442"/>
                    <a:pt x="33348" y="1368"/>
                  </a:cubicBezTo>
                  <a:lnTo>
                    <a:pt x="33348" y="296"/>
                  </a:lnTo>
                  <a:cubicBezTo>
                    <a:pt x="33348" y="222"/>
                    <a:pt x="33311" y="148"/>
                    <a:pt x="33237" y="74"/>
                  </a:cubicBezTo>
                  <a:cubicBezTo>
                    <a:pt x="33200" y="37"/>
                    <a:pt x="33089" y="0"/>
                    <a:pt x="330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51"/>
            <p:cNvSpPr/>
            <p:nvPr/>
          </p:nvSpPr>
          <p:spPr>
            <a:xfrm>
              <a:off x="2780800" y="3589500"/>
              <a:ext cx="396550" cy="26825"/>
            </a:xfrm>
            <a:custGeom>
              <a:avLst/>
              <a:gdLst/>
              <a:ahLst/>
              <a:cxnLst/>
              <a:rect l="l" t="t" r="r" b="b"/>
              <a:pathLst>
                <a:path w="15862" h="1073" extrusionOk="0">
                  <a:moveTo>
                    <a:pt x="1" y="1"/>
                  </a:moveTo>
                  <a:lnTo>
                    <a:pt x="1" y="1073"/>
                  </a:lnTo>
                  <a:lnTo>
                    <a:pt x="15861" y="1073"/>
                  </a:lnTo>
                  <a:lnTo>
                    <a:pt x="158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51"/>
            <p:cNvSpPr/>
            <p:nvPr/>
          </p:nvSpPr>
          <p:spPr>
            <a:xfrm>
              <a:off x="2773400" y="3582125"/>
              <a:ext cx="412250" cy="42525"/>
            </a:xfrm>
            <a:custGeom>
              <a:avLst/>
              <a:gdLst/>
              <a:ahLst/>
              <a:cxnLst/>
              <a:rect l="l" t="t" r="r" b="b"/>
              <a:pathLst>
                <a:path w="16490" h="1701" extrusionOk="0">
                  <a:moveTo>
                    <a:pt x="15861" y="629"/>
                  </a:moveTo>
                  <a:lnTo>
                    <a:pt x="15861" y="1072"/>
                  </a:lnTo>
                  <a:lnTo>
                    <a:pt x="593" y="1072"/>
                  </a:lnTo>
                  <a:lnTo>
                    <a:pt x="593" y="629"/>
                  </a:lnTo>
                  <a:close/>
                  <a:moveTo>
                    <a:pt x="297" y="0"/>
                  </a:moveTo>
                  <a:cubicBezTo>
                    <a:pt x="223" y="0"/>
                    <a:pt x="149" y="37"/>
                    <a:pt x="75" y="74"/>
                  </a:cubicBezTo>
                  <a:cubicBezTo>
                    <a:pt x="38" y="148"/>
                    <a:pt x="1" y="222"/>
                    <a:pt x="1" y="296"/>
                  </a:cubicBezTo>
                  <a:lnTo>
                    <a:pt x="1" y="1368"/>
                  </a:lnTo>
                  <a:cubicBezTo>
                    <a:pt x="1" y="1442"/>
                    <a:pt x="38" y="1553"/>
                    <a:pt x="75" y="1590"/>
                  </a:cubicBezTo>
                  <a:cubicBezTo>
                    <a:pt x="149" y="1664"/>
                    <a:pt x="223" y="1701"/>
                    <a:pt x="297" y="1701"/>
                  </a:cubicBezTo>
                  <a:lnTo>
                    <a:pt x="16157" y="1701"/>
                  </a:lnTo>
                  <a:cubicBezTo>
                    <a:pt x="16231" y="1701"/>
                    <a:pt x="16342" y="1664"/>
                    <a:pt x="16379" y="1590"/>
                  </a:cubicBezTo>
                  <a:cubicBezTo>
                    <a:pt x="16453" y="1553"/>
                    <a:pt x="16490" y="1442"/>
                    <a:pt x="16490" y="1368"/>
                  </a:cubicBezTo>
                  <a:lnTo>
                    <a:pt x="16490" y="296"/>
                  </a:lnTo>
                  <a:cubicBezTo>
                    <a:pt x="16490" y="222"/>
                    <a:pt x="16453" y="148"/>
                    <a:pt x="16379" y="74"/>
                  </a:cubicBezTo>
                  <a:cubicBezTo>
                    <a:pt x="16342" y="37"/>
                    <a:pt x="16231" y="0"/>
                    <a:pt x="161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51"/>
            <p:cNvSpPr/>
            <p:nvPr/>
          </p:nvSpPr>
          <p:spPr>
            <a:xfrm>
              <a:off x="2617200" y="2599625"/>
              <a:ext cx="476025" cy="476025"/>
            </a:xfrm>
            <a:custGeom>
              <a:avLst/>
              <a:gdLst/>
              <a:ahLst/>
              <a:cxnLst/>
              <a:rect l="l" t="t" r="r" b="b"/>
              <a:pathLst>
                <a:path w="19041" h="19041" extrusionOk="0">
                  <a:moveTo>
                    <a:pt x="9539" y="0"/>
                  </a:moveTo>
                  <a:cubicBezTo>
                    <a:pt x="4290" y="0"/>
                    <a:pt x="1" y="4252"/>
                    <a:pt x="1" y="9502"/>
                  </a:cubicBezTo>
                  <a:cubicBezTo>
                    <a:pt x="1" y="14788"/>
                    <a:pt x="4290" y="19040"/>
                    <a:pt x="9539" y="19040"/>
                  </a:cubicBezTo>
                  <a:cubicBezTo>
                    <a:pt x="14789" y="19040"/>
                    <a:pt x="19041" y="14788"/>
                    <a:pt x="19041" y="9502"/>
                  </a:cubicBezTo>
                  <a:cubicBezTo>
                    <a:pt x="19041" y="4252"/>
                    <a:pt x="14789" y="0"/>
                    <a:pt x="9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51"/>
            <p:cNvSpPr/>
            <p:nvPr/>
          </p:nvSpPr>
          <p:spPr>
            <a:xfrm>
              <a:off x="2609825" y="2592225"/>
              <a:ext cx="490800" cy="490800"/>
            </a:xfrm>
            <a:custGeom>
              <a:avLst/>
              <a:gdLst/>
              <a:ahLst/>
              <a:cxnLst/>
              <a:rect l="l" t="t" r="r" b="b"/>
              <a:pathLst>
                <a:path w="19632" h="19632" extrusionOk="0">
                  <a:moveTo>
                    <a:pt x="9834" y="592"/>
                  </a:moveTo>
                  <a:cubicBezTo>
                    <a:pt x="12385" y="592"/>
                    <a:pt x="14678" y="1627"/>
                    <a:pt x="16341" y="3291"/>
                  </a:cubicBezTo>
                  <a:cubicBezTo>
                    <a:pt x="18005" y="4954"/>
                    <a:pt x="19040" y="7284"/>
                    <a:pt x="19040" y="9798"/>
                  </a:cubicBezTo>
                  <a:cubicBezTo>
                    <a:pt x="19040" y="12349"/>
                    <a:pt x="18005" y="14641"/>
                    <a:pt x="16341" y="16304"/>
                  </a:cubicBezTo>
                  <a:cubicBezTo>
                    <a:pt x="14678" y="18005"/>
                    <a:pt x="12385" y="19003"/>
                    <a:pt x="9834" y="19003"/>
                  </a:cubicBezTo>
                  <a:cubicBezTo>
                    <a:pt x="7283" y="19003"/>
                    <a:pt x="4991" y="18005"/>
                    <a:pt x="3328" y="16304"/>
                  </a:cubicBezTo>
                  <a:cubicBezTo>
                    <a:pt x="1664" y="14641"/>
                    <a:pt x="629" y="12349"/>
                    <a:pt x="629" y="9798"/>
                  </a:cubicBezTo>
                  <a:cubicBezTo>
                    <a:pt x="629" y="7284"/>
                    <a:pt x="1664" y="4954"/>
                    <a:pt x="3328" y="3291"/>
                  </a:cubicBezTo>
                  <a:cubicBezTo>
                    <a:pt x="4991" y="1627"/>
                    <a:pt x="7283" y="592"/>
                    <a:pt x="9834" y="592"/>
                  </a:cubicBezTo>
                  <a:close/>
                  <a:moveTo>
                    <a:pt x="9834" y="0"/>
                  </a:moveTo>
                  <a:cubicBezTo>
                    <a:pt x="4400" y="0"/>
                    <a:pt x="0" y="4400"/>
                    <a:pt x="0" y="9798"/>
                  </a:cubicBezTo>
                  <a:cubicBezTo>
                    <a:pt x="0" y="15232"/>
                    <a:pt x="4400" y="19632"/>
                    <a:pt x="9834" y="19632"/>
                  </a:cubicBezTo>
                  <a:cubicBezTo>
                    <a:pt x="15232" y="19632"/>
                    <a:pt x="19632" y="15232"/>
                    <a:pt x="19632" y="9798"/>
                  </a:cubicBezTo>
                  <a:cubicBezTo>
                    <a:pt x="19632" y="4400"/>
                    <a:pt x="15232" y="0"/>
                    <a:pt x="98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51"/>
            <p:cNvSpPr/>
            <p:nvPr/>
          </p:nvSpPr>
          <p:spPr>
            <a:xfrm>
              <a:off x="2855675" y="3045125"/>
              <a:ext cx="68425" cy="300400"/>
            </a:xfrm>
            <a:custGeom>
              <a:avLst/>
              <a:gdLst/>
              <a:ahLst/>
              <a:cxnLst/>
              <a:rect l="l" t="t" r="r" b="b"/>
              <a:pathLst>
                <a:path w="2737" h="12016" extrusionOk="0">
                  <a:moveTo>
                    <a:pt x="2736" y="0"/>
                  </a:moveTo>
                  <a:lnTo>
                    <a:pt x="0" y="1220"/>
                  </a:lnTo>
                  <a:lnTo>
                    <a:pt x="2219" y="12016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51"/>
            <p:cNvSpPr/>
            <p:nvPr/>
          </p:nvSpPr>
          <p:spPr>
            <a:xfrm>
              <a:off x="2847350" y="3037950"/>
              <a:ext cx="84125" cy="315900"/>
            </a:xfrm>
            <a:custGeom>
              <a:avLst/>
              <a:gdLst/>
              <a:ahLst/>
              <a:cxnLst/>
              <a:rect l="l" t="t" r="r" b="b"/>
              <a:pathLst>
                <a:path w="3365" h="12636" extrusionOk="0">
                  <a:moveTo>
                    <a:pt x="2736" y="768"/>
                  </a:moveTo>
                  <a:lnTo>
                    <a:pt x="2367" y="9789"/>
                  </a:lnTo>
                  <a:lnTo>
                    <a:pt x="677" y="1664"/>
                  </a:lnTo>
                  <a:lnTo>
                    <a:pt x="677" y="1664"/>
                  </a:lnTo>
                  <a:lnTo>
                    <a:pt x="2736" y="768"/>
                  </a:lnTo>
                  <a:close/>
                  <a:moveTo>
                    <a:pt x="3083" y="1"/>
                  </a:moveTo>
                  <a:cubicBezTo>
                    <a:pt x="3032" y="1"/>
                    <a:pt x="2977" y="10"/>
                    <a:pt x="2921" y="28"/>
                  </a:cubicBezTo>
                  <a:lnTo>
                    <a:pt x="185" y="1211"/>
                  </a:lnTo>
                  <a:cubicBezTo>
                    <a:pt x="75" y="1285"/>
                    <a:pt x="1" y="1433"/>
                    <a:pt x="38" y="1544"/>
                  </a:cubicBezTo>
                  <a:lnTo>
                    <a:pt x="2256" y="12376"/>
                  </a:lnTo>
                  <a:cubicBezTo>
                    <a:pt x="2293" y="12524"/>
                    <a:pt x="2441" y="12635"/>
                    <a:pt x="2589" y="12635"/>
                  </a:cubicBezTo>
                  <a:cubicBezTo>
                    <a:pt x="2736" y="12598"/>
                    <a:pt x="2847" y="12487"/>
                    <a:pt x="2847" y="12340"/>
                  </a:cubicBezTo>
                  <a:lnTo>
                    <a:pt x="3365" y="324"/>
                  </a:lnTo>
                  <a:cubicBezTo>
                    <a:pt x="3365" y="213"/>
                    <a:pt x="3328" y="102"/>
                    <a:pt x="3217" y="28"/>
                  </a:cubicBezTo>
                  <a:cubicBezTo>
                    <a:pt x="3180" y="10"/>
                    <a:pt x="3134" y="1"/>
                    <a:pt x="30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51"/>
            <p:cNvSpPr/>
            <p:nvPr/>
          </p:nvSpPr>
          <p:spPr>
            <a:xfrm>
              <a:off x="4462975" y="3403725"/>
              <a:ext cx="145125" cy="213525"/>
            </a:xfrm>
            <a:custGeom>
              <a:avLst/>
              <a:gdLst/>
              <a:ahLst/>
              <a:cxnLst/>
              <a:rect l="l" t="t" r="r" b="b"/>
              <a:pathLst>
                <a:path w="5805" h="8541" extrusionOk="0">
                  <a:moveTo>
                    <a:pt x="0" y="1"/>
                  </a:moveTo>
                  <a:lnTo>
                    <a:pt x="0" y="8541"/>
                  </a:lnTo>
                  <a:lnTo>
                    <a:pt x="5805" y="8541"/>
                  </a:lnTo>
                  <a:lnTo>
                    <a:pt x="58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51"/>
            <p:cNvSpPr/>
            <p:nvPr/>
          </p:nvSpPr>
          <p:spPr>
            <a:xfrm>
              <a:off x="4455575" y="3396325"/>
              <a:ext cx="159925" cy="228325"/>
            </a:xfrm>
            <a:custGeom>
              <a:avLst/>
              <a:gdLst/>
              <a:ahLst/>
              <a:cxnLst/>
              <a:rect l="l" t="t" r="r" b="b"/>
              <a:pathLst>
                <a:path w="6397" h="9133" extrusionOk="0">
                  <a:moveTo>
                    <a:pt x="5768" y="592"/>
                  </a:moveTo>
                  <a:lnTo>
                    <a:pt x="5768" y="8504"/>
                  </a:lnTo>
                  <a:lnTo>
                    <a:pt x="629" y="8504"/>
                  </a:lnTo>
                  <a:lnTo>
                    <a:pt x="629" y="592"/>
                  </a:lnTo>
                  <a:close/>
                  <a:moveTo>
                    <a:pt x="296" y="1"/>
                  </a:moveTo>
                  <a:cubicBezTo>
                    <a:pt x="222" y="1"/>
                    <a:pt x="148" y="38"/>
                    <a:pt x="74" y="75"/>
                  </a:cubicBezTo>
                  <a:cubicBezTo>
                    <a:pt x="37" y="149"/>
                    <a:pt x="0" y="223"/>
                    <a:pt x="0" y="297"/>
                  </a:cubicBezTo>
                  <a:lnTo>
                    <a:pt x="0" y="8837"/>
                  </a:lnTo>
                  <a:cubicBezTo>
                    <a:pt x="0" y="8911"/>
                    <a:pt x="37" y="8985"/>
                    <a:pt x="74" y="9059"/>
                  </a:cubicBezTo>
                  <a:cubicBezTo>
                    <a:pt x="148" y="9096"/>
                    <a:pt x="222" y="9133"/>
                    <a:pt x="296" y="9133"/>
                  </a:cubicBezTo>
                  <a:lnTo>
                    <a:pt x="6101" y="9133"/>
                  </a:lnTo>
                  <a:cubicBezTo>
                    <a:pt x="6175" y="9133"/>
                    <a:pt x="6248" y="9096"/>
                    <a:pt x="6285" y="9059"/>
                  </a:cubicBezTo>
                  <a:cubicBezTo>
                    <a:pt x="6359" y="8985"/>
                    <a:pt x="6396" y="8911"/>
                    <a:pt x="6396" y="8837"/>
                  </a:cubicBezTo>
                  <a:lnTo>
                    <a:pt x="6396" y="297"/>
                  </a:lnTo>
                  <a:cubicBezTo>
                    <a:pt x="6396" y="223"/>
                    <a:pt x="6359" y="149"/>
                    <a:pt x="6285" y="75"/>
                  </a:cubicBezTo>
                  <a:cubicBezTo>
                    <a:pt x="6248" y="38"/>
                    <a:pt x="6175" y="1"/>
                    <a:pt x="6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51"/>
            <p:cNvSpPr/>
            <p:nvPr/>
          </p:nvSpPr>
          <p:spPr>
            <a:xfrm>
              <a:off x="4570175" y="3443475"/>
              <a:ext cx="77675" cy="144200"/>
            </a:xfrm>
            <a:custGeom>
              <a:avLst/>
              <a:gdLst/>
              <a:ahLst/>
              <a:cxnLst/>
              <a:rect l="l" t="t" r="r" b="b"/>
              <a:pathLst>
                <a:path w="3107" h="5768" extrusionOk="0">
                  <a:moveTo>
                    <a:pt x="481" y="0"/>
                  </a:moveTo>
                  <a:cubicBezTo>
                    <a:pt x="186" y="0"/>
                    <a:pt x="1" y="222"/>
                    <a:pt x="1" y="481"/>
                  </a:cubicBezTo>
                  <a:cubicBezTo>
                    <a:pt x="1" y="740"/>
                    <a:pt x="186" y="962"/>
                    <a:pt x="481" y="962"/>
                  </a:cubicBezTo>
                  <a:lnTo>
                    <a:pt x="1258" y="962"/>
                  </a:lnTo>
                  <a:cubicBezTo>
                    <a:pt x="1738" y="962"/>
                    <a:pt x="2145" y="1368"/>
                    <a:pt x="2145" y="1849"/>
                  </a:cubicBezTo>
                  <a:lnTo>
                    <a:pt x="2145" y="3919"/>
                  </a:lnTo>
                  <a:cubicBezTo>
                    <a:pt x="2145" y="4437"/>
                    <a:pt x="1738" y="4844"/>
                    <a:pt x="1258" y="4844"/>
                  </a:cubicBezTo>
                  <a:lnTo>
                    <a:pt x="629" y="4844"/>
                  </a:lnTo>
                  <a:cubicBezTo>
                    <a:pt x="371" y="4844"/>
                    <a:pt x="149" y="5028"/>
                    <a:pt x="149" y="5287"/>
                  </a:cubicBezTo>
                  <a:cubicBezTo>
                    <a:pt x="149" y="5583"/>
                    <a:pt x="371" y="5768"/>
                    <a:pt x="629" y="5768"/>
                  </a:cubicBezTo>
                  <a:lnTo>
                    <a:pt x="1258" y="5768"/>
                  </a:lnTo>
                  <a:cubicBezTo>
                    <a:pt x="2256" y="5768"/>
                    <a:pt x="3106" y="4955"/>
                    <a:pt x="3106" y="3919"/>
                  </a:cubicBezTo>
                  <a:lnTo>
                    <a:pt x="3106" y="1849"/>
                  </a:lnTo>
                  <a:cubicBezTo>
                    <a:pt x="3106" y="851"/>
                    <a:pt x="2256" y="0"/>
                    <a:pt x="12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51"/>
            <p:cNvSpPr/>
            <p:nvPr/>
          </p:nvSpPr>
          <p:spPr>
            <a:xfrm>
              <a:off x="4561875" y="3436075"/>
              <a:ext cx="93375" cy="159925"/>
            </a:xfrm>
            <a:custGeom>
              <a:avLst/>
              <a:gdLst/>
              <a:ahLst/>
              <a:cxnLst/>
              <a:rect l="l" t="t" r="r" b="b"/>
              <a:pathLst>
                <a:path w="3735" h="6397" extrusionOk="0">
                  <a:moveTo>
                    <a:pt x="1590" y="592"/>
                  </a:moveTo>
                  <a:cubicBezTo>
                    <a:pt x="2440" y="629"/>
                    <a:pt x="3106" y="1295"/>
                    <a:pt x="3106" y="2145"/>
                  </a:cubicBezTo>
                  <a:lnTo>
                    <a:pt x="3106" y="4215"/>
                  </a:lnTo>
                  <a:cubicBezTo>
                    <a:pt x="3106" y="5066"/>
                    <a:pt x="2440" y="5768"/>
                    <a:pt x="1590" y="5768"/>
                  </a:cubicBezTo>
                  <a:lnTo>
                    <a:pt x="961" y="5768"/>
                  </a:lnTo>
                  <a:cubicBezTo>
                    <a:pt x="887" y="5768"/>
                    <a:pt x="813" y="5694"/>
                    <a:pt x="813" y="5583"/>
                  </a:cubicBezTo>
                  <a:cubicBezTo>
                    <a:pt x="813" y="5509"/>
                    <a:pt x="887" y="5435"/>
                    <a:pt x="961" y="5435"/>
                  </a:cubicBezTo>
                  <a:lnTo>
                    <a:pt x="1590" y="5435"/>
                  </a:lnTo>
                  <a:cubicBezTo>
                    <a:pt x="2255" y="5435"/>
                    <a:pt x="2773" y="4881"/>
                    <a:pt x="2773" y="4215"/>
                  </a:cubicBezTo>
                  <a:lnTo>
                    <a:pt x="2773" y="2145"/>
                  </a:lnTo>
                  <a:cubicBezTo>
                    <a:pt x="2773" y="1480"/>
                    <a:pt x="2255" y="962"/>
                    <a:pt x="1590" y="962"/>
                  </a:cubicBezTo>
                  <a:lnTo>
                    <a:pt x="813" y="962"/>
                  </a:lnTo>
                  <a:cubicBezTo>
                    <a:pt x="703" y="962"/>
                    <a:pt x="629" y="888"/>
                    <a:pt x="629" y="777"/>
                  </a:cubicBezTo>
                  <a:cubicBezTo>
                    <a:pt x="629" y="703"/>
                    <a:pt x="703" y="592"/>
                    <a:pt x="813" y="592"/>
                  </a:cubicBezTo>
                  <a:close/>
                  <a:moveTo>
                    <a:pt x="813" y="1"/>
                  </a:moveTo>
                  <a:cubicBezTo>
                    <a:pt x="370" y="1"/>
                    <a:pt x="0" y="333"/>
                    <a:pt x="0" y="777"/>
                  </a:cubicBezTo>
                  <a:cubicBezTo>
                    <a:pt x="0" y="1221"/>
                    <a:pt x="370" y="1553"/>
                    <a:pt x="813" y="1553"/>
                  </a:cubicBezTo>
                  <a:lnTo>
                    <a:pt x="1590" y="1553"/>
                  </a:lnTo>
                  <a:cubicBezTo>
                    <a:pt x="1886" y="1553"/>
                    <a:pt x="2181" y="1812"/>
                    <a:pt x="2181" y="2145"/>
                  </a:cubicBezTo>
                  <a:lnTo>
                    <a:pt x="2181" y="4215"/>
                  </a:lnTo>
                  <a:cubicBezTo>
                    <a:pt x="2181" y="4548"/>
                    <a:pt x="1886" y="4807"/>
                    <a:pt x="1590" y="4807"/>
                  </a:cubicBezTo>
                  <a:lnTo>
                    <a:pt x="961" y="4807"/>
                  </a:lnTo>
                  <a:cubicBezTo>
                    <a:pt x="518" y="4807"/>
                    <a:pt x="185" y="5177"/>
                    <a:pt x="185" y="5583"/>
                  </a:cubicBezTo>
                  <a:cubicBezTo>
                    <a:pt x="185" y="6027"/>
                    <a:pt x="518" y="6397"/>
                    <a:pt x="961" y="6397"/>
                  </a:cubicBezTo>
                  <a:lnTo>
                    <a:pt x="1590" y="6397"/>
                  </a:lnTo>
                  <a:cubicBezTo>
                    <a:pt x="2773" y="6397"/>
                    <a:pt x="3734" y="5398"/>
                    <a:pt x="3734" y="4215"/>
                  </a:cubicBezTo>
                  <a:lnTo>
                    <a:pt x="3734" y="2145"/>
                  </a:lnTo>
                  <a:cubicBezTo>
                    <a:pt x="3734" y="962"/>
                    <a:pt x="2773" y="1"/>
                    <a:pt x="15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51"/>
            <p:cNvSpPr/>
            <p:nvPr/>
          </p:nvSpPr>
          <p:spPr>
            <a:xfrm>
              <a:off x="4999975" y="3728150"/>
              <a:ext cx="140500" cy="1346100"/>
            </a:xfrm>
            <a:custGeom>
              <a:avLst/>
              <a:gdLst/>
              <a:ahLst/>
              <a:cxnLst/>
              <a:rect l="l" t="t" r="r" b="b"/>
              <a:pathLst>
                <a:path w="5620" h="53844" extrusionOk="0">
                  <a:moveTo>
                    <a:pt x="0" y="0"/>
                  </a:moveTo>
                  <a:lnTo>
                    <a:pt x="4474" y="53312"/>
                  </a:lnTo>
                  <a:cubicBezTo>
                    <a:pt x="4506" y="53634"/>
                    <a:pt x="4762" y="53844"/>
                    <a:pt x="5048" y="53844"/>
                  </a:cubicBezTo>
                  <a:cubicBezTo>
                    <a:pt x="5090" y="53844"/>
                    <a:pt x="5133" y="53839"/>
                    <a:pt x="5176" y="53830"/>
                  </a:cubicBezTo>
                  <a:cubicBezTo>
                    <a:pt x="5435" y="53756"/>
                    <a:pt x="5620" y="53497"/>
                    <a:pt x="5620" y="53201"/>
                  </a:cubicBezTo>
                  <a:lnTo>
                    <a:pt x="25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51"/>
            <p:cNvSpPr/>
            <p:nvPr/>
          </p:nvSpPr>
          <p:spPr>
            <a:xfrm>
              <a:off x="4991650" y="3720750"/>
              <a:ext cx="156225" cy="1360550"/>
            </a:xfrm>
            <a:custGeom>
              <a:avLst/>
              <a:gdLst/>
              <a:ahLst/>
              <a:cxnLst/>
              <a:rect l="l" t="t" r="r" b="b"/>
              <a:pathLst>
                <a:path w="6249" h="54422" extrusionOk="0">
                  <a:moveTo>
                    <a:pt x="2588" y="629"/>
                  </a:moveTo>
                  <a:lnTo>
                    <a:pt x="5620" y="53497"/>
                  </a:lnTo>
                  <a:lnTo>
                    <a:pt x="5620" y="53534"/>
                  </a:lnTo>
                  <a:lnTo>
                    <a:pt x="5620" y="53571"/>
                  </a:lnTo>
                  <a:cubicBezTo>
                    <a:pt x="5620" y="53682"/>
                    <a:pt x="5546" y="53793"/>
                    <a:pt x="5435" y="53793"/>
                  </a:cubicBezTo>
                  <a:lnTo>
                    <a:pt x="5361" y="53830"/>
                  </a:lnTo>
                  <a:cubicBezTo>
                    <a:pt x="5250" y="53830"/>
                    <a:pt x="5139" y="53719"/>
                    <a:pt x="5102" y="53571"/>
                  </a:cubicBezTo>
                  <a:lnTo>
                    <a:pt x="5099" y="53572"/>
                  </a:lnTo>
                  <a:lnTo>
                    <a:pt x="5099" y="53572"/>
                  </a:lnTo>
                  <a:lnTo>
                    <a:pt x="657" y="629"/>
                  </a:lnTo>
                  <a:close/>
                  <a:moveTo>
                    <a:pt x="333" y="1"/>
                  </a:moveTo>
                  <a:cubicBezTo>
                    <a:pt x="222" y="1"/>
                    <a:pt x="148" y="38"/>
                    <a:pt x="111" y="112"/>
                  </a:cubicBezTo>
                  <a:cubicBezTo>
                    <a:pt x="37" y="149"/>
                    <a:pt x="0" y="259"/>
                    <a:pt x="0" y="333"/>
                  </a:cubicBezTo>
                  <a:lnTo>
                    <a:pt x="4511" y="53645"/>
                  </a:lnTo>
                  <a:lnTo>
                    <a:pt x="4511" y="53682"/>
                  </a:lnTo>
                  <a:cubicBezTo>
                    <a:pt x="4548" y="54126"/>
                    <a:pt x="4954" y="54422"/>
                    <a:pt x="5361" y="54422"/>
                  </a:cubicBezTo>
                  <a:lnTo>
                    <a:pt x="5583" y="54422"/>
                  </a:lnTo>
                  <a:cubicBezTo>
                    <a:pt x="5990" y="54311"/>
                    <a:pt x="6248" y="53941"/>
                    <a:pt x="6248" y="53571"/>
                  </a:cubicBezTo>
                  <a:lnTo>
                    <a:pt x="6248" y="53460"/>
                  </a:lnTo>
                  <a:lnTo>
                    <a:pt x="3180" y="296"/>
                  </a:lnTo>
                  <a:cubicBezTo>
                    <a:pt x="3180" y="112"/>
                    <a:pt x="3069" y="1"/>
                    <a:pt x="28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51"/>
            <p:cNvSpPr/>
            <p:nvPr/>
          </p:nvSpPr>
          <p:spPr>
            <a:xfrm>
              <a:off x="5752325" y="3728150"/>
              <a:ext cx="141425" cy="1349800"/>
            </a:xfrm>
            <a:custGeom>
              <a:avLst/>
              <a:gdLst/>
              <a:ahLst/>
              <a:cxnLst/>
              <a:rect l="l" t="t" r="r" b="b"/>
              <a:pathLst>
                <a:path w="5657" h="53992" extrusionOk="0">
                  <a:moveTo>
                    <a:pt x="0" y="0"/>
                  </a:moveTo>
                  <a:lnTo>
                    <a:pt x="4474" y="53497"/>
                  </a:lnTo>
                  <a:cubicBezTo>
                    <a:pt x="4538" y="53786"/>
                    <a:pt x="4770" y="53992"/>
                    <a:pt x="5048" y="53992"/>
                  </a:cubicBezTo>
                  <a:cubicBezTo>
                    <a:pt x="5090" y="53992"/>
                    <a:pt x="5133" y="53987"/>
                    <a:pt x="5176" y="53978"/>
                  </a:cubicBezTo>
                  <a:cubicBezTo>
                    <a:pt x="5472" y="53941"/>
                    <a:pt x="5657" y="53645"/>
                    <a:pt x="5620" y="53386"/>
                  </a:cubicBezTo>
                  <a:lnTo>
                    <a:pt x="25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51"/>
            <p:cNvSpPr/>
            <p:nvPr/>
          </p:nvSpPr>
          <p:spPr>
            <a:xfrm>
              <a:off x="5744000" y="3720750"/>
              <a:ext cx="156225" cy="1365175"/>
            </a:xfrm>
            <a:custGeom>
              <a:avLst/>
              <a:gdLst/>
              <a:ahLst/>
              <a:cxnLst/>
              <a:rect l="l" t="t" r="r" b="b"/>
              <a:pathLst>
                <a:path w="6249" h="54607" extrusionOk="0">
                  <a:moveTo>
                    <a:pt x="2588" y="629"/>
                  </a:moveTo>
                  <a:lnTo>
                    <a:pt x="5657" y="53682"/>
                  </a:lnTo>
                  <a:lnTo>
                    <a:pt x="5657" y="53719"/>
                  </a:lnTo>
                  <a:cubicBezTo>
                    <a:pt x="5657" y="53867"/>
                    <a:pt x="5583" y="53978"/>
                    <a:pt x="5435" y="53978"/>
                  </a:cubicBezTo>
                  <a:lnTo>
                    <a:pt x="5398" y="53978"/>
                  </a:lnTo>
                  <a:cubicBezTo>
                    <a:pt x="5250" y="53978"/>
                    <a:pt x="5139" y="53904"/>
                    <a:pt x="5139" y="53756"/>
                  </a:cubicBezTo>
                  <a:lnTo>
                    <a:pt x="657" y="629"/>
                  </a:lnTo>
                  <a:close/>
                  <a:moveTo>
                    <a:pt x="333" y="1"/>
                  </a:moveTo>
                  <a:cubicBezTo>
                    <a:pt x="222" y="1"/>
                    <a:pt x="148" y="38"/>
                    <a:pt x="111" y="112"/>
                  </a:cubicBezTo>
                  <a:cubicBezTo>
                    <a:pt x="37" y="149"/>
                    <a:pt x="0" y="259"/>
                    <a:pt x="0" y="333"/>
                  </a:cubicBezTo>
                  <a:lnTo>
                    <a:pt x="4511" y="53830"/>
                  </a:lnTo>
                  <a:cubicBezTo>
                    <a:pt x="4585" y="54274"/>
                    <a:pt x="4955" y="54606"/>
                    <a:pt x="5398" y="54606"/>
                  </a:cubicBezTo>
                  <a:cubicBezTo>
                    <a:pt x="5472" y="54606"/>
                    <a:pt x="5509" y="54606"/>
                    <a:pt x="5583" y="54569"/>
                  </a:cubicBezTo>
                  <a:cubicBezTo>
                    <a:pt x="5990" y="54495"/>
                    <a:pt x="6248" y="54126"/>
                    <a:pt x="6248" y="53719"/>
                  </a:cubicBezTo>
                  <a:lnTo>
                    <a:pt x="6248" y="53645"/>
                  </a:lnTo>
                  <a:lnTo>
                    <a:pt x="3217" y="296"/>
                  </a:lnTo>
                  <a:cubicBezTo>
                    <a:pt x="3180" y="112"/>
                    <a:pt x="3069" y="1"/>
                    <a:pt x="28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51"/>
            <p:cNvSpPr/>
            <p:nvPr/>
          </p:nvSpPr>
          <p:spPr>
            <a:xfrm>
              <a:off x="2587625" y="3728150"/>
              <a:ext cx="123875" cy="1337800"/>
            </a:xfrm>
            <a:custGeom>
              <a:avLst/>
              <a:gdLst/>
              <a:ahLst/>
              <a:cxnLst/>
              <a:rect l="l" t="t" r="r" b="b"/>
              <a:pathLst>
                <a:path w="4955" h="53512" extrusionOk="0">
                  <a:moveTo>
                    <a:pt x="2404" y="0"/>
                  </a:moveTo>
                  <a:lnTo>
                    <a:pt x="38" y="52869"/>
                  </a:lnTo>
                  <a:cubicBezTo>
                    <a:pt x="1" y="53164"/>
                    <a:pt x="186" y="53423"/>
                    <a:pt x="482" y="53497"/>
                  </a:cubicBezTo>
                  <a:cubicBezTo>
                    <a:pt x="520" y="53507"/>
                    <a:pt x="559" y="53511"/>
                    <a:pt x="598" y="53511"/>
                  </a:cubicBezTo>
                  <a:cubicBezTo>
                    <a:pt x="859" y="53511"/>
                    <a:pt x="1115" y="53306"/>
                    <a:pt x="1147" y="53016"/>
                  </a:cubicBezTo>
                  <a:lnTo>
                    <a:pt x="49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51"/>
            <p:cNvSpPr/>
            <p:nvPr/>
          </p:nvSpPr>
          <p:spPr>
            <a:xfrm>
              <a:off x="2580250" y="3720750"/>
              <a:ext cx="138650" cy="1352225"/>
            </a:xfrm>
            <a:custGeom>
              <a:avLst/>
              <a:gdLst/>
              <a:ahLst/>
              <a:cxnLst/>
              <a:rect l="l" t="t" r="r" b="b"/>
              <a:pathLst>
                <a:path w="5546" h="54089" extrusionOk="0">
                  <a:moveTo>
                    <a:pt x="4917" y="629"/>
                  </a:moveTo>
                  <a:lnTo>
                    <a:pt x="1149" y="53239"/>
                  </a:lnTo>
                  <a:lnTo>
                    <a:pt x="1149" y="53239"/>
                  </a:lnTo>
                  <a:lnTo>
                    <a:pt x="1146" y="53238"/>
                  </a:lnTo>
                  <a:cubicBezTo>
                    <a:pt x="1146" y="53386"/>
                    <a:pt x="998" y="53497"/>
                    <a:pt x="887" y="53497"/>
                  </a:cubicBezTo>
                  <a:lnTo>
                    <a:pt x="850" y="53460"/>
                  </a:lnTo>
                  <a:cubicBezTo>
                    <a:pt x="703" y="53460"/>
                    <a:pt x="629" y="53349"/>
                    <a:pt x="629" y="53202"/>
                  </a:cubicBezTo>
                  <a:lnTo>
                    <a:pt x="629" y="53165"/>
                  </a:lnTo>
                  <a:lnTo>
                    <a:pt x="2982" y="629"/>
                  </a:lnTo>
                  <a:close/>
                  <a:moveTo>
                    <a:pt x="2699" y="1"/>
                  </a:moveTo>
                  <a:cubicBezTo>
                    <a:pt x="2514" y="1"/>
                    <a:pt x="2366" y="112"/>
                    <a:pt x="2366" y="296"/>
                  </a:cubicBezTo>
                  <a:lnTo>
                    <a:pt x="0" y="53128"/>
                  </a:lnTo>
                  <a:lnTo>
                    <a:pt x="0" y="53202"/>
                  </a:lnTo>
                  <a:cubicBezTo>
                    <a:pt x="0" y="53608"/>
                    <a:pt x="296" y="53978"/>
                    <a:pt x="703" y="54089"/>
                  </a:cubicBezTo>
                  <a:lnTo>
                    <a:pt x="887" y="54089"/>
                  </a:lnTo>
                  <a:cubicBezTo>
                    <a:pt x="1331" y="54089"/>
                    <a:pt x="1701" y="53793"/>
                    <a:pt x="1775" y="53349"/>
                  </a:cubicBezTo>
                  <a:lnTo>
                    <a:pt x="1775" y="53312"/>
                  </a:lnTo>
                  <a:lnTo>
                    <a:pt x="5546" y="333"/>
                  </a:lnTo>
                  <a:cubicBezTo>
                    <a:pt x="5546" y="259"/>
                    <a:pt x="5509" y="149"/>
                    <a:pt x="5472" y="112"/>
                  </a:cubicBezTo>
                  <a:cubicBezTo>
                    <a:pt x="5398" y="38"/>
                    <a:pt x="5324" y="1"/>
                    <a:pt x="52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51"/>
            <p:cNvSpPr/>
            <p:nvPr/>
          </p:nvSpPr>
          <p:spPr>
            <a:xfrm>
              <a:off x="1894425" y="3728150"/>
              <a:ext cx="122975" cy="1333175"/>
            </a:xfrm>
            <a:custGeom>
              <a:avLst/>
              <a:gdLst/>
              <a:ahLst/>
              <a:cxnLst/>
              <a:rect l="l" t="t" r="r" b="b"/>
              <a:pathLst>
                <a:path w="4919" h="53327" extrusionOk="0">
                  <a:moveTo>
                    <a:pt x="2367" y="0"/>
                  </a:moveTo>
                  <a:lnTo>
                    <a:pt x="38" y="52684"/>
                  </a:lnTo>
                  <a:cubicBezTo>
                    <a:pt x="1" y="52979"/>
                    <a:pt x="186" y="53238"/>
                    <a:pt x="445" y="53312"/>
                  </a:cubicBezTo>
                  <a:cubicBezTo>
                    <a:pt x="488" y="53322"/>
                    <a:pt x="531" y="53326"/>
                    <a:pt x="574" y="53326"/>
                  </a:cubicBezTo>
                  <a:cubicBezTo>
                    <a:pt x="859" y="53326"/>
                    <a:pt x="1115" y="53121"/>
                    <a:pt x="1147" y="52832"/>
                  </a:cubicBezTo>
                  <a:lnTo>
                    <a:pt x="49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51"/>
            <p:cNvSpPr/>
            <p:nvPr/>
          </p:nvSpPr>
          <p:spPr>
            <a:xfrm>
              <a:off x="1887050" y="3720750"/>
              <a:ext cx="138650" cy="1348525"/>
            </a:xfrm>
            <a:custGeom>
              <a:avLst/>
              <a:gdLst/>
              <a:ahLst/>
              <a:cxnLst/>
              <a:rect l="l" t="t" r="r" b="b"/>
              <a:pathLst>
                <a:path w="5546" h="53941" extrusionOk="0">
                  <a:moveTo>
                    <a:pt x="4880" y="629"/>
                  </a:moveTo>
                  <a:lnTo>
                    <a:pt x="1146" y="53091"/>
                  </a:lnTo>
                  <a:cubicBezTo>
                    <a:pt x="1109" y="53202"/>
                    <a:pt x="998" y="53312"/>
                    <a:pt x="887" y="53312"/>
                  </a:cubicBezTo>
                  <a:lnTo>
                    <a:pt x="814" y="53312"/>
                  </a:lnTo>
                  <a:cubicBezTo>
                    <a:pt x="703" y="53275"/>
                    <a:pt x="629" y="53165"/>
                    <a:pt x="629" y="53017"/>
                  </a:cubicBezTo>
                  <a:lnTo>
                    <a:pt x="629" y="52980"/>
                  </a:lnTo>
                  <a:lnTo>
                    <a:pt x="2982" y="629"/>
                  </a:lnTo>
                  <a:close/>
                  <a:moveTo>
                    <a:pt x="2662" y="1"/>
                  </a:moveTo>
                  <a:cubicBezTo>
                    <a:pt x="2514" y="1"/>
                    <a:pt x="2366" y="112"/>
                    <a:pt x="2366" y="296"/>
                  </a:cubicBezTo>
                  <a:lnTo>
                    <a:pt x="2" y="52943"/>
                  </a:lnTo>
                  <a:lnTo>
                    <a:pt x="2" y="52943"/>
                  </a:lnTo>
                  <a:lnTo>
                    <a:pt x="0" y="52943"/>
                  </a:lnTo>
                  <a:lnTo>
                    <a:pt x="0" y="53017"/>
                  </a:lnTo>
                  <a:cubicBezTo>
                    <a:pt x="0" y="53423"/>
                    <a:pt x="296" y="53793"/>
                    <a:pt x="666" y="53904"/>
                  </a:cubicBezTo>
                  <a:cubicBezTo>
                    <a:pt x="740" y="53904"/>
                    <a:pt x="814" y="53941"/>
                    <a:pt x="887" y="53941"/>
                  </a:cubicBezTo>
                  <a:cubicBezTo>
                    <a:pt x="1331" y="53941"/>
                    <a:pt x="1701" y="53608"/>
                    <a:pt x="1775" y="53165"/>
                  </a:cubicBezTo>
                  <a:lnTo>
                    <a:pt x="1775" y="53128"/>
                  </a:lnTo>
                  <a:lnTo>
                    <a:pt x="5546" y="333"/>
                  </a:lnTo>
                  <a:cubicBezTo>
                    <a:pt x="5546" y="259"/>
                    <a:pt x="5509" y="149"/>
                    <a:pt x="5435" y="112"/>
                  </a:cubicBezTo>
                  <a:cubicBezTo>
                    <a:pt x="5398" y="38"/>
                    <a:pt x="5324" y="1"/>
                    <a:pt x="5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51"/>
            <p:cNvSpPr/>
            <p:nvPr/>
          </p:nvSpPr>
          <p:spPr>
            <a:xfrm>
              <a:off x="1912000" y="3654200"/>
              <a:ext cx="3986375" cy="114650"/>
            </a:xfrm>
            <a:custGeom>
              <a:avLst/>
              <a:gdLst/>
              <a:ahLst/>
              <a:cxnLst/>
              <a:rect l="l" t="t" r="r" b="b"/>
              <a:pathLst>
                <a:path w="159455" h="4586" extrusionOk="0">
                  <a:moveTo>
                    <a:pt x="0" y="1"/>
                  </a:moveTo>
                  <a:lnTo>
                    <a:pt x="0" y="4585"/>
                  </a:lnTo>
                  <a:lnTo>
                    <a:pt x="159455" y="4585"/>
                  </a:lnTo>
                  <a:lnTo>
                    <a:pt x="1594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51"/>
            <p:cNvSpPr/>
            <p:nvPr/>
          </p:nvSpPr>
          <p:spPr>
            <a:xfrm>
              <a:off x="1904600" y="3646800"/>
              <a:ext cx="4001175" cy="130350"/>
            </a:xfrm>
            <a:custGeom>
              <a:avLst/>
              <a:gdLst/>
              <a:ahLst/>
              <a:cxnLst/>
              <a:rect l="l" t="t" r="r" b="b"/>
              <a:pathLst>
                <a:path w="160047" h="5214" extrusionOk="0">
                  <a:moveTo>
                    <a:pt x="159455" y="629"/>
                  </a:moveTo>
                  <a:lnTo>
                    <a:pt x="159455" y="4585"/>
                  </a:lnTo>
                  <a:lnTo>
                    <a:pt x="592" y="4585"/>
                  </a:lnTo>
                  <a:lnTo>
                    <a:pt x="592" y="629"/>
                  </a:lnTo>
                  <a:close/>
                  <a:moveTo>
                    <a:pt x="296" y="1"/>
                  </a:moveTo>
                  <a:cubicBezTo>
                    <a:pt x="222" y="1"/>
                    <a:pt x="149" y="38"/>
                    <a:pt x="75" y="112"/>
                  </a:cubicBezTo>
                  <a:cubicBezTo>
                    <a:pt x="38" y="149"/>
                    <a:pt x="1" y="223"/>
                    <a:pt x="1" y="297"/>
                  </a:cubicBezTo>
                  <a:lnTo>
                    <a:pt x="1" y="4881"/>
                  </a:lnTo>
                  <a:cubicBezTo>
                    <a:pt x="1" y="4955"/>
                    <a:pt x="38" y="5066"/>
                    <a:pt x="75" y="5103"/>
                  </a:cubicBezTo>
                  <a:cubicBezTo>
                    <a:pt x="149" y="5177"/>
                    <a:pt x="222" y="5214"/>
                    <a:pt x="296" y="5214"/>
                  </a:cubicBezTo>
                  <a:lnTo>
                    <a:pt x="159751" y="5214"/>
                  </a:lnTo>
                  <a:cubicBezTo>
                    <a:pt x="159824" y="5214"/>
                    <a:pt x="159898" y="5177"/>
                    <a:pt x="159972" y="5103"/>
                  </a:cubicBezTo>
                  <a:cubicBezTo>
                    <a:pt x="160046" y="5066"/>
                    <a:pt x="160046" y="4955"/>
                    <a:pt x="160046" y="4881"/>
                  </a:cubicBezTo>
                  <a:lnTo>
                    <a:pt x="160046" y="297"/>
                  </a:lnTo>
                  <a:cubicBezTo>
                    <a:pt x="160046" y="223"/>
                    <a:pt x="160046" y="149"/>
                    <a:pt x="159972" y="112"/>
                  </a:cubicBezTo>
                  <a:cubicBezTo>
                    <a:pt x="159898" y="38"/>
                    <a:pt x="159824" y="1"/>
                    <a:pt x="159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51"/>
            <p:cNvSpPr/>
            <p:nvPr/>
          </p:nvSpPr>
          <p:spPr>
            <a:xfrm>
              <a:off x="1912000" y="3654200"/>
              <a:ext cx="3986375" cy="39775"/>
            </a:xfrm>
            <a:custGeom>
              <a:avLst/>
              <a:gdLst/>
              <a:ahLst/>
              <a:cxnLst/>
              <a:rect l="l" t="t" r="r" b="b"/>
              <a:pathLst>
                <a:path w="159455" h="1591" extrusionOk="0">
                  <a:moveTo>
                    <a:pt x="0" y="1"/>
                  </a:moveTo>
                  <a:lnTo>
                    <a:pt x="0" y="1591"/>
                  </a:lnTo>
                  <a:lnTo>
                    <a:pt x="159455" y="1591"/>
                  </a:lnTo>
                  <a:lnTo>
                    <a:pt x="1594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51"/>
            <p:cNvSpPr/>
            <p:nvPr/>
          </p:nvSpPr>
          <p:spPr>
            <a:xfrm>
              <a:off x="1904600" y="3646800"/>
              <a:ext cx="4001175" cy="54575"/>
            </a:xfrm>
            <a:custGeom>
              <a:avLst/>
              <a:gdLst/>
              <a:ahLst/>
              <a:cxnLst/>
              <a:rect l="l" t="t" r="r" b="b"/>
              <a:pathLst>
                <a:path w="160047" h="2183" extrusionOk="0">
                  <a:moveTo>
                    <a:pt x="159455" y="629"/>
                  </a:moveTo>
                  <a:lnTo>
                    <a:pt x="159455" y="1591"/>
                  </a:lnTo>
                  <a:lnTo>
                    <a:pt x="592" y="1591"/>
                  </a:lnTo>
                  <a:lnTo>
                    <a:pt x="592" y="629"/>
                  </a:lnTo>
                  <a:close/>
                  <a:moveTo>
                    <a:pt x="296" y="1"/>
                  </a:moveTo>
                  <a:cubicBezTo>
                    <a:pt x="222" y="1"/>
                    <a:pt x="149" y="38"/>
                    <a:pt x="75" y="112"/>
                  </a:cubicBezTo>
                  <a:cubicBezTo>
                    <a:pt x="38" y="149"/>
                    <a:pt x="1" y="223"/>
                    <a:pt x="1" y="297"/>
                  </a:cubicBezTo>
                  <a:lnTo>
                    <a:pt x="1" y="1887"/>
                  </a:lnTo>
                  <a:cubicBezTo>
                    <a:pt x="1" y="1960"/>
                    <a:pt x="38" y="2034"/>
                    <a:pt x="75" y="2108"/>
                  </a:cubicBezTo>
                  <a:cubicBezTo>
                    <a:pt x="149" y="2145"/>
                    <a:pt x="222" y="2182"/>
                    <a:pt x="296" y="2182"/>
                  </a:cubicBezTo>
                  <a:lnTo>
                    <a:pt x="159751" y="2182"/>
                  </a:lnTo>
                  <a:cubicBezTo>
                    <a:pt x="159824" y="2182"/>
                    <a:pt x="159898" y="2145"/>
                    <a:pt x="159972" y="2108"/>
                  </a:cubicBezTo>
                  <a:cubicBezTo>
                    <a:pt x="160046" y="2034"/>
                    <a:pt x="160046" y="1960"/>
                    <a:pt x="160046" y="1887"/>
                  </a:cubicBezTo>
                  <a:lnTo>
                    <a:pt x="160046" y="297"/>
                  </a:lnTo>
                  <a:cubicBezTo>
                    <a:pt x="160046" y="223"/>
                    <a:pt x="160046" y="149"/>
                    <a:pt x="159972" y="112"/>
                  </a:cubicBezTo>
                  <a:cubicBezTo>
                    <a:pt x="159898" y="38"/>
                    <a:pt x="159824" y="1"/>
                    <a:pt x="1597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51"/>
            <p:cNvSpPr/>
            <p:nvPr/>
          </p:nvSpPr>
          <p:spPr>
            <a:xfrm>
              <a:off x="4901075" y="3654200"/>
              <a:ext cx="997300" cy="114650"/>
            </a:xfrm>
            <a:custGeom>
              <a:avLst/>
              <a:gdLst/>
              <a:ahLst/>
              <a:cxnLst/>
              <a:rect l="l" t="t" r="r" b="b"/>
              <a:pathLst>
                <a:path w="39892" h="4586" extrusionOk="0">
                  <a:moveTo>
                    <a:pt x="0" y="1"/>
                  </a:moveTo>
                  <a:lnTo>
                    <a:pt x="0" y="4585"/>
                  </a:lnTo>
                  <a:lnTo>
                    <a:pt x="39892" y="4585"/>
                  </a:lnTo>
                  <a:lnTo>
                    <a:pt x="398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51"/>
            <p:cNvSpPr/>
            <p:nvPr/>
          </p:nvSpPr>
          <p:spPr>
            <a:xfrm>
              <a:off x="4893675" y="3646800"/>
              <a:ext cx="1012100" cy="130350"/>
            </a:xfrm>
            <a:custGeom>
              <a:avLst/>
              <a:gdLst/>
              <a:ahLst/>
              <a:cxnLst/>
              <a:rect l="l" t="t" r="r" b="b"/>
              <a:pathLst>
                <a:path w="40484" h="5214" extrusionOk="0">
                  <a:moveTo>
                    <a:pt x="39892" y="629"/>
                  </a:moveTo>
                  <a:lnTo>
                    <a:pt x="39892" y="4585"/>
                  </a:lnTo>
                  <a:lnTo>
                    <a:pt x="592" y="4585"/>
                  </a:lnTo>
                  <a:lnTo>
                    <a:pt x="592" y="629"/>
                  </a:lnTo>
                  <a:close/>
                  <a:moveTo>
                    <a:pt x="296" y="1"/>
                  </a:moveTo>
                  <a:cubicBezTo>
                    <a:pt x="222" y="1"/>
                    <a:pt x="148" y="38"/>
                    <a:pt x="74" y="112"/>
                  </a:cubicBezTo>
                  <a:cubicBezTo>
                    <a:pt x="1" y="149"/>
                    <a:pt x="1" y="223"/>
                    <a:pt x="1" y="297"/>
                  </a:cubicBezTo>
                  <a:lnTo>
                    <a:pt x="1" y="4881"/>
                  </a:lnTo>
                  <a:cubicBezTo>
                    <a:pt x="1" y="4955"/>
                    <a:pt x="1" y="5066"/>
                    <a:pt x="74" y="5103"/>
                  </a:cubicBezTo>
                  <a:cubicBezTo>
                    <a:pt x="148" y="5177"/>
                    <a:pt x="222" y="5214"/>
                    <a:pt x="296" y="5214"/>
                  </a:cubicBezTo>
                  <a:lnTo>
                    <a:pt x="40188" y="5214"/>
                  </a:lnTo>
                  <a:cubicBezTo>
                    <a:pt x="40261" y="5214"/>
                    <a:pt x="40335" y="5177"/>
                    <a:pt x="40409" y="5103"/>
                  </a:cubicBezTo>
                  <a:cubicBezTo>
                    <a:pt x="40483" y="5066"/>
                    <a:pt x="40483" y="4955"/>
                    <a:pt x="40483" y="4881"/>
                  </a:cubicBezTo>
                  <a:lnTo>
                    <a:pt x="40483" y="297"/>
                  </a:lnTo>
                  <a:cubicBezTo>
                    <a:pt x="40483" y="223"/>
                    <a:pt x="40483" y="149"/>
                    <a:pt x="40409" y="112"/>
                  </a:cubicBezTo>
                  <a:cubicBezTo>
                    <a:pt x="40335" y="38"/>
                    <a:pt x="40261" y="1"/>
                    <a:pt x="40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51"/>
            <p:cNvSpPr/>
            <p:nvPr/>
          </p:nvSpPr>
          <p:spPr>
            <a:xfrm>
              <a:off x="1876875" y="3616300"/>
              <a:ext cx="4057550" cy="43475"/>
            </a:xfrm>
            <a:custGeom>
              <a:avLst/>
              <a:gdLst/>
              <a:ahLst/>
              <a:cxnLst/>
              <a:rect l="l" t="t" r="r" b="b"/>
              <a:pathLst>
                <a:path w="162302" h="1739" extrusionOk="0">
                  <a:moveTo>
                    <a:pt x="1" y="1"/>
                  </a:moveTo>
                  <a:lnTo>
                    <a:pt x="1" y="1739"/>
                  </a:lnTo>
                  <a:lnTo>
                    <a:pt x="162301" y="1739"/>
                  </a:lnTo>
                  <a:lnTo>
                    <a:pt x="16230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51"/>
            <p:cNvSpPr/>
            <p:nvPr/>
          </p:nvSpPr>
          <p:spPr>
            <a:xfrm>
              <a:off x="1868550" y="3608925"/>
              <a:ext cx="4073275" cy="59175"/>
            </a:xfrm>
            <a:custGeom>
              <a:avLst/>
              <a:gdLst/>
              <a:ahLst/>
              <a:cxnLst/>
              <a:rect l="l" t="t" r="r" b="b"/>
              <a:pathLst>
                <a:path w="162931" h="2367" extrusionOk="0">
                  <a:moveTo>
                    <a:pt x="162302" y="629"/>
                  </a:moveTo>
                  <a:lnTo>
                    <a:pt x="162302" y="1738"/>
                  </a:lnTo>
                  <a:lnTo>
                    <a:pt x="629" y="1738"/>
                  </a:lnTo>
                  <a:lnTo>
                    <a:pt x="629" y="629"/>
                  </a:lnTo>
                  <a:close/>
                  <a:moveTo>
                    <a:pt x="334" y="0"/>
                  </a:moveTo>
                  <a:cubicBezTo>
                    <a:pt x="223" y="0"/>
                    <a:pt x="149" y="37"/>
                    <a:pt x="112" y="74"/>
                  </a:cubicBezTo>
                  <a:cubicBezTo>
                    <a:pt x="38" y="148"/>
                    <a:pt x="1" y="222"/>
                    <a:pt x="1" y="296"/>
                  </a:cubicBezTo>
                  <a:lnTo>
                    <a:pt x="1" y="2034"/>
                  </a:lnTo>
                  <a:cubicBezTo>
                    <a:pt x="1" y="2144"/>
                    <a:pt x="38" y="2218"/>
                    <a:pt x="112" y="2255"/>
                  </a:cubicBezTo>
                  <a:cubicBezTo>
                    <a:pt x="149" y="2329"/>
                    <a:pt x="223" y="2366"/>
                    <a:pt x="334" y="2366"/>
                  </a:cubicBezTo>
                  <a:lnTo>
                    <a:pt x="162634" y="2366"/>
                  </a:lnTo>
                  <a:cubicBezTo>
                    <a:pt x="162708" y="2366"/>
                    <a:pt x="162782" y="2329"/>
                    <a:pt x="162819" y="2255"/>
                  </a:cubicBezTo>
                  <a:cubicBezTo>
                    <a:pt x="162893" y="2218"/>
                    <a:pt x="162930" y="2144"/>
                    <a:pt x="162930" y="2034"/>
                  </a:cubicBezTo>
                  <a:lnTo>
                    <a:pt x="162930" y="296"/>
                  </a:lnTo>
                  <a:cubicBezTo>
                    <a:pt x="162930" y="222"/>
                    <a:pt x="162893" y="148"/>
                    <a:pt x="162819" y="74"/>
                  </a:cubicBezTo>
                  <a:cubicBezTo>
                    <a:pt x="162782" y="37"/>
                    <a:pt x="162708" y="0"/>
                    <a:pt x="1626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51"/>
            <p:cNvSpPr/>
            <p:nvPr/>
          </p:nvSpPr>
          <p:spPr>
            <a:xfrm>
              <a:off x="4942650" y="3616300"/>
              <a:ext cx="991775" cy="43475"/>
            </a:xfrm>
            <a:custGeom>
              <a:avLst/>
              <a:gdLst/>
              <a:ahLst/>
              <a:cxnLst/>
              <a:rect l="l" t="t" r="r" b="b"/>
              <a:pathLst>
                <a:path w="39671" h="1739" extrusionOk="0">
                  <a:moveTo>
                    <a:pt x="1" y="1"/>
                  </a:moveTo>
                  <a:lnTo>
                    <a:pt x="1" y="1739"/>
                  </a:lnTo>
                  <a:lnTo>
                    <a:pt x="39670" y="1739"/>
                  </a:lnTo>
                  <a:lnTo>
                    <a:pt x="396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51"/>
            <p:cNvSpPr/>
            <p:nvPr/>
          </p:nvSpPr>
          <p:spPr>
            <a:xfrm>
              <a:off x="4935275" y="3608925"/>
              <a:ext cx="1006550" cy="59175"/>
            </a:xfrm>
            <a:custGeom>
              <a:avLst/>
              <a:gdLst/>
              <a:ahLst/>
              <a:cxnLst/>
              <a:rect l="l" t="t" r="r" b="b"/>
              <a:pathLst>
                <a:path w="40262" h="2367" extrusionOk="0">
                  <a:moveTo>
                    <a:pt x="39633" y="629"/>
                  </a:moveTo>
                  <a:lnTo>
                    <a:pt x="39633" y="1738"/>
                  </a:lnTo>
                  <a:lnTo>
                    <a:pt x="592" y="1738"/>
                  </a:lnTo>
                  <a:lnTo>
                    <a:pt x="592" y="629"/>
                  </a:lnTo>
                  <a:close/>
                  <a:moveTo>
                    <a:pt x="296" y="0"/>
                  </a:moveTo>
                  <a:cubicBezTo>
                    <a:pt x="222" y="0"/>
                    <a:pt x="148" y="37"/>
                    <a:pt x="74" y="74"/>
                  </a:cubicBezTo>
                  <a:cubicBezTo>
                    <a:pt x="0" y="148"/>
                    <a:pt x="0" y="222"/>
                    <a:pt x="0" y="296"/>
                  </a:cubicBezTo>
                  <a:lnTo>
                    <a:pt x="0" y="2034"/>
                  </a:lnTo>
                  <a:cubicBezTo>
                    <a:pt x="0" y="2144"/>
                    <a:pt x="0" y="2218"/>
                    <a:pt x="74" y="2255"/>
                  </a:cubicBezTo>
                  <a:cubicBezTo>
                    <a:pt x="148" y="2329"/>
                    <a:pt x="222" y="2366"/>
                    <a:pt x="296" y="2366"/>
                  </a:cubicBezTo>
                  <a:lnTo>
                    <a:pt x="39965" y="2366"/>
                  </a:lnTo>
                  <a:cubicBezTo>
                    <a:pt x="40039" y="2366"/>
                    <a:pt x="40113" y="2329"/>
                    <a:pt x="40150" y="2255"/>
                  </a:cubicBezTo>
                  <a:cubicBezTo>
                    <a:pt x="40224" y="2218"/>
                    <a:pt x="40261" y="2144"/>
                    <a:pt x="40261" y="2034"/>
                  </a:cubicBezTo>
                  <a:lnTo>
                    <a:pt x="40261" y="296"/>
                  </a:lnTo>
                  <a:cubicBezTo>
                    <a:pt x="40261" y="222"/>
                    <a:pt x="40224" y="148"/>
                    <a:pt x="40150" y="74"/>
                  </a:cubicBezTo>
                  <a:cubicBezTo>
                    <a:pt x="40113" y="37"/>
                    <a:pt x="40039" y="0"/>
                    <a:pt x="399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51"/>
            <p:cNvSpPr/>
            <p:nvPr/>
          </p:nvSpPr>
          <p:spPr>
            <a:xfrm>
              <a:off x="5555450" y="2786125"/>
              <a:ext cx="416875" cy="365650"/>
            </a:xfrm>
            <a:custGeom>
              <a:avLst/>
              <a:gdLst/>
              <a:ahLst/>
              <a:cxnLst/>
              <a:rect l="l" t="t" r="r" b="b"/>
              <a:pathLst>
                <a:path w="16675" h="14626" extrusionOk="0">
                  <a:moveTo>
                    <a:pt x="6176" y="1"/>
                  </a:moveTo>
                  <a:cubicBezTo>
                    <a:pt x="5854" y="1"/>
                    <a:pt x="5521" y="27"/>
                    <a:pt x="5176" y="82"/>
                  </a:cubicBezTo>
                  <a:cubicBezTo>
                    <a:pt x="555" y="785"/>
                    <a:pt x="0" y="2966"/>
                    <a:pt x="296" y="4260"/>
                  </a:cubicBezTo>
                  <a:cubicBezTo>
                    <a:pt x="296" y="4260"/>
                    <a:pt x="2736" y="9842"/>
                    <a:pt x="4289" y="12320"/>
                  </a:cubicBezTo>
                  <a:cubicBezTo>
                    <a:pt x="5353" y="13953"/>
                    <a:pt x="6550" y="14625"/>
                    <a:pt x="7480" y="14625"/>
                  </a:cubicBezTo>
                  <a:cubicBezTo>
                    <a:pt x="7939" y="14625"/>
                    <a:pt x="8333" y="14461"/>
                    <a:pt x="8615" y="14168"/>
                  </a:cubicBezTo>
                  <a:lnTo>
                    <a:pt x="11055" y="11728"/>
                  </a:lnTo>
                  <a:lnTo>
                    <a:pt x="14086" y="14464"/>
                  </a:lnTo>
                  <a:lnTo>
                    <a:pt x="16674" y="10582"/>
                  </a:lnTo>
                  <a:cubicBezTo>
                    <a:pt x="16674" y="10582"/>
                    <a:pt x="14382" y="7550"/>
                    <a:pt x="13384" y="5702"/>
                  </a:cubicBezTo>
                  <a:cubicBezTo>
                    <a:pt x="12426" y="3958"/>
                    <a:pt x="10141" y="1"/>
                    <a:pt x="61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51"/>
            <p:cNvSpPr/>
            <p:nvPr/>
          </p:nvSpPr>
          <p:spPr>
            <a:xfrm>
              <a:off x="5552675" y="2778000"/>
              <a:ext cx="427950" cy="381750"/>
            </a:xfrm>
            <a:custGeom>
              <a:avLst/>
              <a:gdLst/>
              <a:ahLst/>
              <a:cxnLst/>
              <a:rect l="l" t="t" r="r" b="b"/>
              <a:pathLst>
                <a:path w="17118" h="15270" extrusionOk="0">
                  <a:moveTo>
                    <a:pt x="6249" y="629"/>
                  </a:moveTo>
                  <a:cubicBezTo>
                    <a:pt x="8134" y="629"/>
                    <a:pt x="9650" y="1553"/>
                    <a:pt x="10796" y="2736"/>
                  </a:cubicBezTo>
                  <a:cubicBezTo>
                    <a:pt x="11942" y="3919"/>
                    <a:pt x="12755" y="5287"/>
                    <a:pt x="13199" y="6175"/>
                  </a:cubicBezTo>
                  <a:cubicBezTo>
                    <a:pt x="14086" y="7790"/>
                    <a:pt x="15895" y="10246"/>
                    <a:pt x="16396" y="10917"/>
                  </a:cubicBezTo>
                  <a:lnTo>
                    <a:pt x="16396" y="10917"/>
                  </a:lnTo>
                  <a:lnTo>
                    <a:pt x="14123" y="14308"/>
                  </a:lnTo>
                  <a:lnTo>
                    <a:pt x="11387" y="11831"/>
                  </a:lnTo>
                  <a:cubicBezTo>
                    <a:pt x="11332" y="11776"/>
                    <a:pt x="11258" y="11748"/>
                    <a:pt x="11180" y="11748"/>
                  </a:cubicBezTo>
                  <a:cubicBezTo>
                    <a:pt x="11101" y="11748"/>
                    <a:pt x="11018" y="11776"/>
                    <a:pt x="10944" y="11831"/>
                  </a:cubicBezTo>
                  <a:cubicBezTo>
                    <a:pt x="10944" y="11831"/>
                    <a:pt x="9391" y="13421"/>
                    <a:pt x="8504" y="14271"/>
                  </a:cubicBezTo>
                  <a:cubicBezTo>
                    <a:pt x="8282" y="14493"/>
                    <a:pt x="7986" y="14641"/>
                    <a:pt x="7616" y="14641"/>
                  </a:cubicBezTo>
                  <a:cubicBezTo>
                    <a:pt x="6840" y="14641"/>
                    <a:pt x="5694" y="14049"/>
                    <a:pt x="4659" y="12460"/>
                  </a:cubicBezTo>
                  <a:cubicBezTo>
                    <a:pt x="3919" y="11277"/>
                    <a:pt x="2884" y="9243"/>
                    <a:pt x="2108" y="7543"/>
                  </a:cubicBezTo>
                  <a:cubicBezTo>
                    <a:pt x="1701" y="6692"/>
                    <a:pt x="1331" y="5916"/>
                    <a:pt x="1073" y="5361"/>
                  </a:cubicBezTo>
                  <a:cubicBezTo>
                    <a:pt x="883" y="4955"/>
                    <a:pt x="753" y="4647"/>
                    <a:pt x="697" y="4512"/>
                  </a:cubicBezTo>
                  <a:lnTo>
                    <a:pt x="697" y="4512"/>
                  </a:lnTo>
                  <a:lnTo>
                    <a:pt x="703" y="4511"/>
                  </a:lnTo>
                  <a:cubicBezTo>
                    <a:pt x="666" y="4363"/>
                    <a:pt x="629" y="4178"/>
                    <a:pt x="629" y="4030"/>
                  </a:cubicBezTo>
                  <a:cubicBezTo>
                    <a:pt x="629" y="3439"/>
                    <a:pt x="851" y="2810"/>
                    <a:pt x="1516" y="2182"/>
                  </a:cubicBezTo>
                  <a:cubicBezTo>
                    <a:pt x="2182" y="1590"/>
                    <a:pt x="3365" y="999"/>
                    <a:pt x="5324" y="703"/>
                  </a:cubicBezTo>
                  <a:cubicBezTo>
                    <a:pt x="5657" y="666"/>
                    <a:pt x="5953" y="629"/>
                    <a:pt x="6249" y="629"/>
                  </a:cubicBezTo>
                  <a:close/>
                  <a:moveTo>
                    <a:pt x="6249" y="1"/>
                  </a:moveTo>
                  <a:cubicBezTo>
                    <a:pt x="5916" y="1"/>
                    <a:pt x="5583" y="37"/>
                    <a:pt x="5250" y="111"/>
                  </a:cubicBezTo>
                  <a:cubicBezTo>
                    <a:pt x="3217" y="407"/>
                    <a:pt x="1923" y="999"/>
                    <a:pt x="1110" y="1738"/>
                  </a:cubicBezTo>
                  <a:cubicBezTo>
                    <a:pt x="296" y="2441"/>
                    <a:pt x="1" y="3291"/>
                    <a:pt x="38" y="4030"/>
                  </a:cubicBezTo>
                  <a:cubicBezTo>
                    <a:pt x="38" y="4252"/>
                    <a:pt x="38" y="4437"/>
                    <a:pt x="74" y="4659"/>
                  </a:cubicBezTo>
                  <a:lnTo>
                    <a:pt x="111" y="4696"/>
                  </a:lnTo>
                  <a:cubicBezTo>
                    <a:pt x="111" y="4696"/>
                    <a:pt x="740" y="6101"/>
                    <a:pt x="1516" y="7801"/>
                  </a:cubicBezTo>
                  <a:cubicBezTo>
                    <a:pt x="2330" y="9539"/>
                    <a:pt x="3365" y="11535"/>
                    <a:pt x="4141" y="12792"/>
                  </a:cubicBezTo>
                  <a:cubicBezTo>
                    <a:pt x="5250" y="14493"/>
                    <a:pt x="6507" y="15232"/>
                    <a:pt x="7616" y="15269"/>
                  </a:cubicBezTo>
                  <a:cubicBezTo>
                    <a:pt x="8134" y="15269"/>
                    <a:pt x="8615" y="15048"/>
                    <a:pt x="8947" y="14715"/>
                  </a:cubicBezTo>
                  <a:lnTo>
                    <a:pt x="10500" y="13162"/>
                  </a:lnTo>
                  <a:lnTo>
                    <a:pt x="11193" y="12469"/>
                  </a:lnTo>
                  <a:lnTo>
                    <a:pt x="13975" y="15011"/>
                  </a:lnTo>
                  <a:cubicBezTo>
                    <a:pt x="14030" y="15065"/>
                    <a:pt x="14103" y="15099"/>
                    <a:pt x="14168" y="15099"/>
                  </a:cubicBezTo>
                  <a:cubicBezTo>
                    <a:pt x="14192" y="15099"/>
                    <a:pt x="14214" y="15094"/>
                    <a:pt x="14234" y="15085"/>
                  </a:cubicBezTo>
                  <a:cubicBezTo>
                    <a:pt x="14308" y="15085"/>
                    <a:pt x="14419" y="15048"/>
                    <a:pt x="14456" y="14974"/>
                  </a:cubicBezTo>
                  <a:lnTo>
                    <a:pt x="17044" y="11092"/>
                  </a:lnTo>
                  <a:cubicBezTo>
                    <a:pt x="17118" y="10981"/>
                    <a:pt x="17118" y="10833"/>
                    <a:pt x="17044" y="10722"/>
                  </a:cubicBezTo>
                  <a:cubicBezTo>
                    <a:pt x="17044" y="10722"/>
                    <a:pt x="16896" y="10537"/>
                    <a:pt x="16674" y="10204"/>
                  </a:cubicBezTo>
                  <a:cubicBezTo>
                    <a:pt x="15972" y="9280"/>
                    <a:pt x="14493" y="7247"/>
                    <a:pt x="13754" y="5879"/>
                  </a:cubicBezTo>
                  <a:cubicBezTo>
                    <a:pt x="13273" y="4992"/>
                    <a:pt x="12460" y="3550"/>
                    <a:pt x="11240" y="2293"/>
                  </a:cubicBezTo>
                  <a:cubicBezTo>
                    <a:pt x="10020" y="1073"/>
                    <a:pt x="8356" y="1"/>
                    <a:pt x="6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51"/>
            <p:cNvSpPr/>
            <p:nvPr/>
          </p:nvSpPr>
          <p:spPr>
            <a:xfrm>
              <a:off x="5414950" y="2624850"/>
              <a:ext cx="546275" cy="391175"/>
            </a:xfrm>
            <a:custGeom>
              <a:avLst/>
              <a:gdLst/>
              <a:ahLst/>
              <a:cxnLst/>
              <a:rect l="l" t="t" r="r" b="b"/>
              <a:pathLst>
                <a:path w="21851" h="15647" extrusionOk="0">
                  <a:moveTo>
                    <a:pt x="13545" y="0"/>
                  </a:moveTo>
                  <a:cubicBezTo>
                    <a:pt x="11427" y="0"/>
                    <a:pt x="9026" y="650"/>
                    <a:pt x="6619" y="2060"/>
                  </a:cubicBezTo>
                  <a:cubicBezTo>
                    <a:pt x="999" y="5387"/>
                    <a:pt x="1" y="11265"/>
                    <a:pt x="3033" y="12153"/>
                  </a:cubicBezTo>
                  <a:cubicBezTo>
                    <a:pt x="3273" y="12221"/>
                    <a:pt x="3520" y="12252"/>
                    <a:pt x="3773" y="12252"/>
                  </a:cubicBezTo>
                  <a:cubicBezTo>
                    <a:pt x="6670" y="12252"/>
                    <a:pt x="10204" y="8124"/>
                    <a:pt x="10205" y="8123"/>
                  </a:cubicBezTo>
                  <a:lnTo>
                    <a:pt x="10205" y="8123"/>
                  </a:lnTo>
                  <a:cubicBezTo>
                    <a:pt x="8763" y="10711"/>
                    <a:pt x="11351" y="10711"/>
                    <a:pt x="11351" y="10711"/>
                  </a:cubicBezTo>
                  <a:cubicBezTo>
                    <a:pt x="11351" y="10711"/>
                    <a:pt x="11499" y="12412"/>
                    <a:pt x="12238" y="13595"/>
                  </a:cubicBezTo>
                  <a:cubicBezTo>
                    <a:pt x="12355" y="13785"/>
                    <a:pt x="12456" y="13864"/>
                    <a:pt x="12544" y="13864"/>
                  </a:cubicBezTo>
                  <a:cubicBezTo>
                    <a:pt x="12986" y="13864"/>
                    <a:pt x="13089" y="11857"/>
                    <a:pt x="13089" y="11857"/>
                  </a:cubicBezTo>
                  <a:cubicBezTo>
                    <a:pt x="13089" y="11857"/>
                    <a:pt x="15529" y="14297"/>
                    <a:pt x="17414" y="15295"/>
                  </a:cubicBezTo>
                  <a:cubicBezTo>
                    <a:pt x="17865" y="15539"/>
                    <a:pt x="18268" y="15646"/>
                    <a:pt x="18625" y="15646"/>
                  </a:cubicBezTo>
                  <a:cubicBezTo>
                    <a:pt x="19731" y="15646"/>
                    <a:pt x="20397" y="14620"/>
                    <a:pt x="20704" y="13447"/>
                  </a:cubicBezTo>
                  <a:cubicBezTo>
                    <a:pt x="21148" y="11857"/>
                    <a:pt x="21851" y="6829"/>
                    <a:pt x="19854" y="3206"/>
                  </a:cubicBezTo>
                  <a:cubicBezTo>
                    <a:pt x="18692" y="1156"/>
                    <a:pt x="16370" y="0"/>
                    <a:pt x="13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51"/>
            <p:cNvSpPr/>
            <p:nvPr/>
          </p:nvSpPr>
          <p:spPr>
            <a:xfrm>
              <a:off x="5440850" y="2617175"/>
              <a:ext cx="512050" cy="406700"/>
            </a:xfrm>
            <a:custGeom>
              <a:avLst/>
              <a:gdLst/>
              <a:ahLst/>
              <a:cxnLst/>
              <a:rect l="l" t="t" r="r" b="b"/>
              <a:pathLst>
                <a:path w="20482" h="16268" extrusionOk="0">
                  <a:moveTo>
                    <a:pt x="12496" y="629"/>
                  </a:moveTo>
                  <a:cubicBezTo>
                    <a:pt x="15269" y="629"/>
                    <a:pt x="17450" y="1738"/>
                    <a:pt x="18559" y="3698"/>
                  </a:cubicBezTo>
                  <a:cubicBezTo>
                    <a:pt x="19558" y="5472"/>
                    <a:pt x="19853" y="7654"/>
                    <a:pt x="19853" y="9576"/>
                  </a:cubicBezTo>
                  <a:cubicBezTo>
                    <a:pt x="19853" y="11351"/>
                    <a:pt x="19595" y="12940"/>
                    <a:pt x="19373" y="13680"/>
                  </a:cubicBezTo>
                  <a:cubicBezTo>
                    <a:pt x="19225" y="14234"/>
                    <a:pt x="19003" y="14752"/>
                    <a:pt x="18707" y="15122"/>
                  </a:cubicBezTo>
                  <a:cubicBezTo>
                    <a:pt x="18374" y="15454"/>
                    <a:pt x="18042" y="15639"/>
                    <a:pt x="17598" y="15676"/>
                  </a:cubicBezTo>
                  <a:cubicBezTo>
                    <a:pt x="17302" y="15676"/>
                    <a:pt x="16933" y="15565"/>
                    <a:pt x="16526" y="15343"/>
                  </a:cubicBezTo>
                  <a:cubicBezTo>
                    <a:pt x="15639" y="14863"/>
                    <a:pt x="14567" y="14013"/>
                    <a:pt x="13716" y="13273"/>
                  </a:cubicBezTo>
                  <a:cubicBezTo>
                    <a:pt x="13310" y="12903"/>
                    <a:pt x="12940" y="12571"/>
                    <a:pt x="12681" y="12349"/>
                  </a:cubicBezTo>
                  <a:cubicBezTo>
                    <a:pt x="12533" y="12201"/>
                    <a:pt x="12459" y="12127"/>
                    <a:pt x="12385" y="12053"/>
                  </a:cubicBezTo>
                  <a:cubicBezTo>
                    <a:pt x="12311" y="11979"/>
                    <a:pt x="12274" y="11942"/>
                    <a:pt x="12274" y="11942"/>
                  </a:cubicBezTo>
                  <a:cubicBezTo>
                    <a:pt x="12220" y="11888"/>
                    <a:pt x="12126" y="11854"/>
                    <a:pt x="12037" y="11854"/>
                  </a:cubicBezTo>
                  <a:cubicBezTo>
                    <a:pt x="12004" y="11854"/>
                    <a:pt x="11971" y="11858"/>
                    <a:pt x="11942" y="11868"/>
                  </a:cubicBezTo>
                  <a:cubicBezTo>
                    <a:pt x="11831" y="11905"/>
                    <a:pt x="11757" y="12016"/>
                    <a:pt x="11757" y="12127"/>
                  </a:cubicBezTo>
                  <a:cubicBezTo>
                    <a:pt x="11757" y="12127"/>
                    <a:pt x="11757" y="12275"/>
                    <a:pt x="11720" y="12460"/>
                  </a:cubicBezTo>
                  <a:cubicBezTo>
                    <a:pt x="11720" y="12719"/>
                    <a:pt x="11646" y="13125"/>
                    <a:pt x="11572" y="13458"/>
                  </a:cubicBezTo>
                  <a:cubicBezTo>
                    <a:pt x="11544" y="13571"/>
                    <a:pt x="11515" y="13684"/>
                    <a:pt x="11487" y="13764"/>
                  </a:cubicBezTo>
                  <a:lnTo>
                    <a:pt x="11487" y="13764"/>
                  </a:lnTo>
                  <a:cubicBezTo>
                    <a:pt x="11479" y="13750"/>
                    <a:pt x="11470" y="13734"/>
                    <a:pt x="11461" y="13717"/>
                  </a:cubicBezTo>
                  <a:cubicBezTo>
                    <a:pt x="11128" y="13199"/>
                    <a:pt x="10906" y="12497"/>
                    <a:pt x="10796" y="11942"/>
                  </a:cubicBezTo>
                  <a:cubicBezTo>
                    <a:pt x="10722" y="11683"/>
                    <a:pt x="10685" y="11425"/>
                    <a:pt x="10685" y="11240"/>
                  </a:cubicBezTo>
                  <a:cubicBezTo>
                    <a:pt x="10648" y="11166"/>
                    <a:pt x="10648" y="11092"/>
                    <a:pt x="10648" y="11055"/>
                  </a:cubicBezTo>
                  <a:lnTo>
                    <a:pt x="10648" y="10981"/>
                  </a:lnTo>
                  <a:cubicBezTo>
                    <a:pt x="10611" y="10833"/>
                    <a:pt x="10500" y="10685"/>
                    <a:pt x="10315" y="10685"/>
                  </a:cubicBezTo>
                  <a:cubicBezTo>
                    <a:pt x="10241" y="10685"/>
                    <a:pt x="9908" y="10685"/>
                    <a:pt x="9575" y="10537"/>
                  </a:cubicBezTo>
                  <a:cubicBezTo>
                    <a:pt x="9428" y="10463"/>
                    <a:pt x="9317" y="10389"/>
                    <a:pt x="9206" y="10278"/>
                  </a:cubicBezTo>
                  <a:cubicBezTo>
                    <a:pt x="9132" y="10131"/>
                    <a:pt x="9058" y="9983"/>
                    <a:pt x="9058" y="9761"/>
                  </a:cubicBezTo>
                  <a:cubicBezTo>
                    <a:pt x="9058" y="9502"/>
                    <a:pt x="9169" y="9095"/>
                    <a:pt x="9465" y="8578"/>
                  </a:cubicBezTo>
                  <a:cubicBezTo>
                    <a:pt x="9539" y="8430"/>
                    <a:pt x="9502" y="8245"/>
                    <a:pt x="9354" y="8171"/>
                  </a:cubicBezTo>
                  <a:cubicBezTo>
                    <a:pt x="9307" y="8125"/>
                    <a:pt x="9248" y="8104"/>
                    <a:pt x="9186" y="8104"/>
                  </a:cubicBezTo>
                  <a:cubicBezTo>
                    <a:pt x="9101" y="8104"/>
                    <a:pt x="9011" y="8144"/>
                    <a:pt x="8947" y="8208"/>
                  </a:cubicBezTo>
                  <a:lnTo>
                    <a:pt x="8910" y="8245"/>
                  </a:lnTo>
                  <a:cubicBezTo>
                    <a:pt x="8725" y="8467"/>
                    <a:pt x="7801" y="9502"/>
                    <a:pt x="6618" y="10426"/>
                  </a:cubicBezTo>
                  <a:cubicBezTo>
                    <a:pt x="5435" y="11388"/>
                    <a:pt x="3956" y="12238"/>
                    <a:pt x="2736" y="12238"/>
                  </a:cubicBezTo>
                  <a:cubicBezTo>
                    <a:pt x="2514" y="12238"/>
                    <a:pt x="2292" y="12201"/>
                    <a:pt x="2070" y="12164"/>
                  </a:cubicBezTo>
                  <a:cubicBezTo>
                    <a:pt x="1590" y="12016"/>
                    <a:pt x="1257" y="11757"/>
                    <a:pt x="998" y="11351"/>
                  </a:cubicBezTo>
                  <a:cubicBezTo>
                    <a:pt x="740" y="10981"/>
                    <a:pt x="629" y="10463"/>
                    <a:pt x="629" y="9872"/>
                  </a:cubicBezTo>
                  <a:cubicBezTo>
                    <a:pt x="629" y="8800"/>
                    <a:pt x="1035" y="7506"/>
                    <a:pt x="1886" y="6249"/>
                  </a:cubicBezTo>
                  <a:cubicBezTo>
                    <a:pt x="2699" y="4955"/>
                    <a:pt x="3993" y="3661"/>
                    <a:pt x="5731" y="2626"/>
                  </a:cubicBezTo>
                  <a:cubicBezTo>
                    <a:pt x="8097" y="1258"/>
                    <a:pt x="10463" y="629"/>
                    <a:pt x="12496" y="629"/>
                  </a:cubicBezTo>
                  <a:close/>
                  <a:moveTo>
                    <a:pt x="12496" y="1"/>
                  </a:moveTo>
                  <a:cubicBezTo>
                    <a:pt x="10315" y="1"/>
                    <a:pt x="7875" y="666"/>
                    <a:pt x="5435" y="2108"/>
                  </a:cubicBezTo>
                  <a:cubicBezTo>
                    <a:pt x="3623" y="3180"/>
                    <a:pt x="2255" y="4511"/>
                    <a:pt x="1368" y="5879"/>
                  </a:cubicBezTo>
                  <a:cubicBezTo>
                    <a:pt x="444" y="7284"/>
                    <a:pt x="0" y="8652"/>
                    <a:pt x="0" y="9872"/>
                  </a:cubicBezTo>
                  <a:cubicBezTo>
                    <a:pt x="0" y="10537"/>
                    <a:pt x="148" y="11166"/>
                    <a:pt x="481" y="11683"/>
                  </a:cubicBezTo>
                  <a:cubicBezTo>
                    <a:pt x="776" y="12201"/>
                    <a:pt x="1294" y="12571"/>
                    <a:pt x="1886" y="12756"/>
                  </a:cubicBezTo>
                  <a:cubicBezTo>
                    <a:pt x="2181" y="12829"/>
                    <a:pt x="2440" y="12866"/>
                    <a:pt x="2736" y="12866"/>
                  </a:cubicBezTo>
                  <a:cubicBezTo>
                    <a:pt x="4363" y="12829"/>
                    <a:pt x="5989" y="11757"/>
                    <a:pt x="7246" y="10722"/>
                  </a:cubicBezTo>
                  <a:cubicBezTo>
                    <a:pt x="7697" y="10351"/>
                    <a:pt x="8100" y="9975"/>
                    <a:pt x="8433" y="9646"/>
                  </a:cubicBezTo>
                  <a:lnTo>
                    <a:pt x="8433" y="9646"/>
                  </a:lnTo>
                  <a:cubicBezTo>
                    <a:pt x="8431" y="9685"/>
                    <a:pt x="8429" y="9723"/>
                    <a:pt x="8429" y="9761"/>
                  </a:cubicBezTo>
                  <a:cubicBezTo>
                    <a:pt x="8429" y="10131"/>
                    <a:pt x="8577" y="10463"/>
                    <a:pt x="8762" y="10685"/>
                  </a:cubicBezTo>
                  <a:cubicBezTo>
                    <a:pt x="9058" y="11018"/>
                    <a:pt x="9428" y="11166"/>
                    <a:pt x="9760" y="11240"/>
                  </a:cubicBezTo>
                  <a:cubicBezTo>
                    <a:pt x="9864" y="11266"/>
                    <a:pt x="9963" y="11283"/>
                    <a:pt x="10049" y="11293"/>
                  </a:cubicBezTo>
                  <a:lnTo>
                    <a:pt x="10049" y="11293"/>
                  </a:lnTo>
                  <a:cubicBezTo>
                    <a:pt x="10075" y="11486"/>
                    <a:pt x="10123" y="11766"/>
                    <a:pt x="10204" y="12090"/>
                  </a:cubicBezTo>
                  <a:cubicBezTo>
                    <a:pt x="10315" y="12682"/>
                    <a:pt x="10537" y="13421"/>
                    <a:pt x="10943" y="14049"/>
                  </a:cubicBezTo>
                  <a:cubicBezTo>
                    <a:pt x="11017" y="14160"/>
                    <a:pt x="11091" y="14271"/>
                    <a:pt x="11165" y="14345"/>
                  </a:cubicBezTo>
                  <a:cubicBezTo>
                    <a:pt x="11239" y="14419"/>
                    <a:pt x="11350" y="14456"/>
                    <a:pt x="11498" y="14456"/>
                  </a:cubicBezTo>
                  <a:cubicBezTo>
                    <a:pt x="11683" y="14456"/>
                    <a:pt x="11831" y="14345"/>
                    <a:pt x="11905" y="14271"/>
                  </a:cubicBezTo>
                  <a:cubicBezTo>
                    <a:pt x="12016" y="14086"/>
                    <a:pt x="12089" y="13902"/>
                    <a:pt x="12163" y="13680"/>
                  </a:cubicBezTo>
                  <a:cubicBezTo>
                    <a:pt x="12226" y="13412"/>
                    <a:pt x="12269" y="13104"/>
                    <a:pt x="12298" y="12836"/>
                  </a:cubicBezTo>
                  <a:lnTo>
                    <a:pt x="12298" y="12836"/>
                  </a:lnTo>
                  <a:cubicBezTo>
                    <a:pt x="12557" y="13081"/>
                    <a:pt x="12909" y="13405"/>
                    <a:pt x="13310" y="13754"/>
                  </a:cubicBezTo>
                  <a:cubicBezTo>
                    <a:pt x="14160" y="14493"/>
                    <a:pt x="15269" y="15343"/>
                    <a:pt x="16230" y="15898"/>
                  </a:cubicBezTo>
                  <a:cubicBezTo>
                    <a:pt x="16711" y="16157"/>
                    <a:pt x="17154" y="16268"/>
                    <a:pt x="17598" y="16268"/>
                  </a:cubicBezTo>
                  <a:cubicBezTo>
                    <a:pt x="18264" y="16268"/>
                    <a:pt x="18781" y="15972"/>
                    <a:pt x="19151" y="15491"/>
                  </a:cubicBezTo>
                  <a:cubicBezTo>
                    <a:pt x="19558" y="15048"/>
                    <a:pt x="19816" y="14456"/>
                    <a:pt x="19964" y="13828"/>
                  </a:cubicBezTo>
                  <a:cubicBezTo>
                    <a:pt x="20186" y="13014"/>
                    <a:pt x="20482" y="11425"/>
                    <a:pt x="20482" y="9576"/>
                  </a:cubicBezTo>
                  <a:cubicBezTo>
                    <a:pt x="20482" y="7580"/>
                    <a:pt x="20149" y="5287"/>
                    <a:pt x="19077" y="3365"/>
                  </a:cubicBezTo>
                  <a:cubicBezTo>
                    <a:pt x="17857" y="1221"/>
                    <a:pt x="15417" y="1"/>
                    <a:pt x="124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51"/>
            <p:cNvSpPr/>
            <p:nvPr/>
          </p:nvSpPr>
          <p:spPr>
            <a:xfrm>
              <a:off x="5732875" y="2898975"/>
              <a:ext cx="70300" cy="90700"/>
            </a:xfrm>
            <a:custGeom>
              <a:avLst/>
              <a:gdLst/>
              <a:ahLst/>
              <a:cxnLst/>
              <a:rect l="l" t="t" r="r" b="b"/>
              <a:pathLst>
                <a:path w="2812" h="3628" extrusionOk="0">
                  <a:moveTo>
                    <a:pt x="1120" y="1"/>
                  </a:moveTo>
                  <a:cubicBezTo>
                    <a:pt x="0" y="1"/>
                    <a:pt x="519" y="2888"/>
                    <a:pt x="519" y="2888"/>
                  </a:cubicBezTo>
                  <a:lnTo>
                    <a:pt x="1961" y="3628"/>
                  </a:lnTo>
                  <a:cubicBezTo>
                    <a:pt x="2664" y="2334"/>
                    <a:pt x="2812" y="448"/>
                    <a:pt x="1370" y="42"/>
                  </a:cubicBezTo>
                  <a:cubicBezTo>
                    <a:pt x="1279" y="14"/>
                    <a:pt x="1196" y="1"/>
                    <a:pt x="11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51"/>
            <p:cNvSpPr/>
            <p:nvPr/>
          </p:nvSpPr>
          <p:spPr>
            <a:xfrm>
              <a:off x="5735675" y="2890750"/>
              <a:ext cx="67500" cy="106325"/>
            </a:xfrm>
            <a:custGeom>
              <a:avLst/>
              <a:gdLst/>
              <a:ahLst/>
              <a:cxnLst/>
              <a:rect l="l" t="t" r="r" b="b"/>
              <a:pathLst>
                <a:path w="2700" h="4253" extrusionOk="0">
                  <a:moveTo>
                    <a:pt x="1036" y="1"/>
                  </a:moveTo>
                  <a:cubicBezTo>
                    <a:pt x="814" y="1"/>
                    <a:pt x="592" y="75"/>
                    <a:pt x="444" y="223"/>
                  </a:cubicBezTo>
                  <a:cubicBezTo>
                    <a:pt x="223" y="445"/>
                    <a:pt x="149" y="703"/>
                    <a:pt x="75" y="999"/>
                  </a:cubicBezTo>
                  <a:cubicBezTo>
                    <a:pt x="1" y="1258"/>
                    <a:pt x="1" y="1591"/>
                    <a:pt x="1" y="1886"/>
                  </a:cubicBezTo>
                  <a:cubicBezTo>
                    <a:pt x="1" y="2626"/>
                    <a:pt x="112" y="3291"/>
                    <a:pt x="112" y="3291"/>
                  </a:cubicBezTo>
                  <a:cubicBezTo>
                    <a:pt x="149" y="3439"/>
                    <a:pt x="296" y="3550"/>
                    <a:pt x="444" y="3550"/>
                  </a:cubicBezTo>
                  <a:cubicBezTo>
                    <a:pt x="629" y="3513"/>
                    <a:pt x="740" y="3328"/>
                    <a:pt x="703" y="3180"/>
                  </a:cubicBezTo>
                  <a:cubicBezTo>
                    <a:pt x="703" y="3180"/>
                    <a:pt x="703" y="3143"/>
                    <a:pt x="703" y="3070"/>
                  </a:cubicBezTo>
                  <a:cubicBezTo>
                    <a:pt x="666" y="2848"/>
                    <a:pt x="592" y="2367"/>
                    <a:pt x="592" y="1886"/>
                  </a:cubicBezTo>
                  <a:cubicBezTo>
                    <a:pt x="592" y="1517"/>
                    <a:pt x="629" y="1147"/>
                    <a:pt x="740" y="925"/>
                  </a:cubicBezTo>
                  <a:cubicBezTo>
                    <a:pt x="777" y="814"/>
                    <a:pt x="814" y="740"/>
                    <a:pt x="851" y="666"/>
                  </a:cubicBezTo>
                  <a:cubicBezTo>
                    <a:pt x="925" y="629"/>
                    <a:pt x="962" y="629"/>
                    <a:pt x="1036" y="629"/>
                  </a:cubicBezTo>
                  <a:cubicBezTo>
                    <a:pt x="1073" y="629"/>
                    <a:pt x="1110" y="629"/>
                    <a:pt x="1184" y="666"/>
                  </a:cubicBezTo>
                  <a:cubicBezTo>
                    <a:pt x="1517" y="740"/>
                    <a:pt x="1701" y="925"/>
                    <a:pt x="1849" y="1147"/>
                  </a:cubicBezTo>
                  <a:cubicBezTo>
                    <a:pt x="1997" y="1406"/>
                    <a:pt x="2071" y="1702"/>
                    <a:pt x="2071" y="2034"/>
                  </a:cubicBezTo>
                  <a:cubicBezTo>
                    <a:pt x="2071" y="2589"/>
                    <a:pt x="1886" y="3254"/>
                    <a:pt x="1590" y="3809"/>
                  </a:cubicBezTo>
                  <a:cubicBezTo>
                    <a:pt x="1480" y="3957"/>
                    <a:pt x="1553" y="4142"/>
                    <a:pt x="1701" y="4216"/>
                  </a:cubicBezTo>
                  <a:cubicBezTo>
                    <a:pt x="1751" y="4240"/>
                    <a:pt x="1804" y="4253"/>
                    <a:pt x="1856" y="4253"/>
                  </a:cubicBezTo>
                  <a:cubicBezTo>
                    <a:pt x="1960" y="4253"/>
                    <a:pt x="2059" y="4203"/>
                    <a:pt x="2108" y="4105"/>
                  </a:cubicBezTo>
                  <a:cubicBezTo>
                    <a:pt x="2441" y="3476"/>
                    <a:pt x="2700" y="2737"/>
                    <a:pt x="2700" y="2034"/>
                  </a:cubicBezTo>
                  <a:cubicBezTo>
                    <a:pt x="2700" y="1628"/>
                    <a:pt x="2589" y="1184"/>
                    <a:pt x="2367" y="851"/>
                  </a:cubicBezTo>
                  <a:cubicBezTo>
                    <a:pt x="2182" y="482"/>
                    <a:pt x="1812" y="186"/>
                    <a:pt x="1369" y="75"/>
                  </a:cubicBezTo>
                  <a:cubicBezTo>
                    <a:pt x="1258" y="38"/>
                    <a:pt x="1147" y="1"/>
                    <a:pt x="10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51"/>
            <p:cNvSpPr/>
            <p:nvPr/>
          </p:nvSpPr>
          <p:spPr>
            <a:xfrm>
              <a:off x="5487050" y="4141300"/>
              <a:ext cx="251425" cy="785650"/>
            </a:xfrm>
            <a:custGeom>
              <a:avLst/>
              <a:gdLst/>
              <a:ahLst/>
              <a:cxnLst/>
              <a:rect l="l" t="t" r="r" b="b"/>
              <a:pathLst>
                <a:path w="10057" h="31426" extrusionOk="0">
                  <a:moveTo>
                    <a:pt x="7395" y="0"/>
                  </a:moveTo>
                  <a:lnTo>
                    <a:pt x="1" y="407"/>
                  </a:lnTo>
                  <a:lnTo>
                    <a:pt x="6581" y="31241"/>
                  </a:lnTo>
                  <a:lnTo>
                    <a:pt x="10057" y="31425"/>
                  </a:lnTo>
                  <a:lnTo>
                    <a:pt x="73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51"/>
            <p:cNvSpPr/>
            <p:nvPr/>
          </p:nvSpPr>
          <p:spPr>
            <a:xfrm>
              <a:off x="5478725" y="4133900"/>
              <a:ext cx="268075" cy="801375"/>
            </a:xfrm>
            <a:custGeom>
              <a:avLst/>
              <a:gdLst/>
              <a:ahLst/>
              <a:cxnLst/>
              <a:rect l="l" t="t" r="r" b="b"/>
              <a:pathLst>
                <a:path w="10723" h="32055" extrusionOk="0">
                  <a:moveTo>
                    <a:pt x="7432" y="629"/>
                  </a:moveTo>
                  <a:lnTo>
                    <a:pt x="10057" y="31389"/>
                  </a:lnTo>
                  <a:lnTo>
                    <a:pt x="7173" y="31241"/>
                  </a:lnTo>
                  <a:lnTo>
                    <a:pt x="704" y="1017"/>
                  </a:lnTo>
                  <a:lnTo>
                    <a:pt x="704" y="1017"/>
                  </a:lnTo>
                  <a:lnTo>
                    <a:pt x="7432" y="629"/>
                  </a:lnTo>
                  <a:close/>
                  <a:moveTo>
                    <a:pt x="7728" y="1"/>
                  </a:moveTo>
                  <a:lnTo>
                    <a:pt x="334" y="407"/>
                  </a:lnTo>
                  <a:cubicBezTo>
                    <a:pt x="223" y="407"/>
                    <a:pt x="149" y="444"/>
                    <a:pt x="75" y="518"/>
                  </a:cubicBezTo>
                  <a:cubicBezTo>
                    <a:pt x="38" y="592"/>
                    <a:pt x="1" y="703"/>
                    <a:pt x="38" y="777"/>
                  </a:cubicBezTo>
                  <a:lnTo>
                    <a:pt x="6619" y="31574"/>
                  </a:lnTo>
                  <a:cubicBezTo>
                    <a:pt x="6619" y="31721"/>
                    <a:pt x="6767" y="31832"/>
                    <a:pt x="6877" y="31832"/>
                  </a:cubicBezTo>
                  <a:lnTo>
                    <a:pt x="10390" y="32054"/>
                  </a:lnTo>
                  <a:cubicBezTo>
                    <a:pt x="10464" y="32054"/>
                    <a:pt x="10574" y="32017"/>
                    <a:pt x="10611" y="31943"/>
                  </a:cubicBezTo>
                  <a:cubicBezTo>
                    <a:pt x="10685" y="31869"/>
                    <a:pt x="10722" y="31795"/>
                    <a:pt x="10722" y="31721"/>
                  </a:cubicBezTo>
                  <a:lnTo>
                    <a:pt x="8024" y="296"/>
                  </a:lnTo>
                  <a:cubicBezTo>
                    <a:pt x="8024" y="111"/>
                    <a:pt x="7876" y="1"/>
                    <a:pt x="77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51"/>
            <p:cNvSpPr/>
            <p:nvPr/>
          </p:nvSpPr>
          <p:spPr>
            <a:xfrm>
              <a:off x="5471350" y="4922300"/>
              <a:ext cx="282850" cy="117400"/>
            </a:xfrm>
            <a:custGeom>
              <a:avLst/>
              <a:gdLst/>
              <a:ahLst/>
              <a:cxnLst/>
              <a:rect l="l" t="t" r="r" b="b"/>
              <a:pathLst>
                <a:path w="11314" h="4696" extrusionOk="0">
                  <a:moveTo>
                    <a:pt x="7209" y="1"/>
                  </a:moveTo>
                  <a:lnTo>
                    <a:pt x="0" y="4696"/>
                  </a:lnTo>
                  <a:lnTo>
                    <a:pt x="11313" y="4696"/>
                  </a:lnTo>
                  <a:lnTo>
                    <a:pt x="10685" y="185"/>
                  </a:lnTo>
                  <a:lnTo>
                    <a:pt x="720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51"/>
            <p:cNvSpPr/>
            <p:nvPr/>
          </p:nvSpPr>
          <p:spPr>
            <a:xfrm>
              <a:off x="5463025" y="4913975"/>
              <a:ext cx="299475" cy="134050"/>
            </a:xfrm>
            <a:custGeom>
              <a:avLst/>
              <a:gdLst/>
              <a:ahLst/>
              <a:cxnLst/>
              <a:rect l="l" t="t" r="r" b="b"/>
              <a:pathLst>
                <a:path w="11979" h="5362" extrusionOk="0">
                  <a:moveTo>
                    <a:pt x="7624" y="636"/>
                  </a:moveTo>
                  <a:lnTo>
                    <a:pt x="10759" y="814"/>
                  </a:lnTo>
                  <a:lnTo>
                    <a:pt x="11276" y="4733"/>
                  </a:lnTo>
                  <a:lnTo>
                    <a:pt x="1368" y="4733"/>
                  </a:lnTo>
                  <a:lnTo>
                    <a:pt x="7624" y="636"/>
                  </a:lnTo>
                  <a:close/>
                  <a:moveTo>
                    <a:pt x="7542" y="1"/>
                  </a:moveTo>
                  <a:cubicBezTo>
                    <a:pt x="7505" y="1"/>
                    <a:pt x="7431" y="38"/>
                    <a:pt x="7358" y="75"/>
                  </a:cubicBezTo>
                  <a:lnTo>
                    <a:pt x="185" y="4807"/>
                  </a:lnTo>
                  <a:cubicBezTo>
                    <a:pt x="74" y="4881"/>
                    <a:pt x="0" y="4992"/>
                    <a:pt x="37" y="5140"/>
                  </a:cubicBezTo>
                  <a:cubicBezTo>
                    <a:pt x="74" y="5251"/>
                    <a:pt x="222" y="5362"/>
                    <a:pt x="333" y="5362"/>
                  </a:cubicBezTo>
                  <a:lnTo>
                    <a:pt x="11646" y="5362"/>
                  </a:lnTo>
                  <a:cubicBezTo>
                    <a:pt x="11720" y="5362"/>
                    <a:pt x="11831" y="5325"/>
                    <a:pt x="11868" y="5251"/>
                  </a:cubicBezTo>
                  <a:cubicBezTo>
                    <a:pt x="11942" y="5177"/>
                    <a:pt x="11979" y="5103"/>
                    <a:pt x="11942" y="4992"/>
                  </a:cubicBezTo>
                  <a:lnTo>
                    <a:pt x="11350" y="481"/>
                  </a:lnTo>
                  <a:cubicBezTo>
                    <a:pt x="11313" y="334"/>
                    <a:pt x="11202" y="223"/>
                    <a:pt x="11055" y="223"/>
                  </a:cubicBezTo>
                  <a:lnTo>
                    <a:pt x="75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51"/>
            <p:cNvSpPr/>
            <p:nvPr/>
          </p:nvSpPr>
          <p:spPr>
            <a:xfrm>
              <a:off x="5231950" y="3802100"/>
              <a:ext cx="1096200" cy="1127625"/>
            </a:xfrm>
            <a:custGeom>
              <a:avLst/>
              <a:gdLst/>
              <a:ahLst/>
              <a:cxnLst/>
              <a:rect l="l" t="t" r="r" b="b"/>
              <a:pathLst>
                <a:path w="43848" h="45105" extrusionOk="0">
                  <a:moveTo>
                    <a:pt x="41704" y="0"/>
                  </a:moveTo>
                  <a:lnTo>
                    <a:pt x="28024" y="148"/>
                  </a:lnTo>
                  <a:lnTo>
                    <a:pt x="26730" y="3180"/>
                  </a:lnTo>
                  <a:cubicBezTo>
                    <a:pt x="26730" y="3180"/>
                    <a:pt x="16674" y="5028"/>
                    <a:pt x="11351" y="6174"/>
                  </a:cubicBezTo>
                  <a:cubicBezTo>
                    <a:pt x="6027" y="7357"/>
                    <a:pt x="1" y="9502"/>
                    <a:pt x="1" y="10796"/>
                  </a:cubicBezTo>
                  <a:cubicBezTo>
                    <a:pt x="1" y="12089"/>
                    <a:pt x="4474" y="44956"/>
                    <a:pt x="4474" y="44956"/>
                  </a:cubicBezTo>
                  <a:lnTo>
                    <a:pt x="7210" y="45104"/>
                  </a:lnTo>
                  <a:lnTo>
                    <a:pt x="7765" y="15269"/>
                  </a:lnTo>
                  <a:cubicBezTo>
                    <a:pt x="7765" y="15269"/>
                    <a:pt x="24290" y="14086"/>
                    <a:pt x="28912" y="13938"/>
                  </a:cubicBezTo>
                  <a:cubicBezTo>
                    <a:pt x="29406" y="13926"/>
                    <a:pt x="29890" y="13924"/>
                    <a:pt x="30365" y="13924"/>
                  </a:cubicBezTo>
                  <a:cubicBezTo>
                    <a:pt x="30708" y="13924"/>
                    <a:pt x="31045" y="13925"/>
                    <a:pt x="31379" y="13925"/>
                  </a:cubicBezTo>
                  <a:cubicBezTo>
                    <a:pt x="34868" y="13925"/>
                    <a:pt x="37847" y="13782"/>
                    <a:pt x="40557" y="10500"/>
                  </a:cubicBezTo>
                  <a:cubicBezTo>
                    <a:pt x="43848" y="6470"/>
                    <a:pt x="41704" y="0"/>
                    <a:pt x="41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51"/>
            <p:cNvSpPr/>
            <p:nvPr/>
          </p:nvSpPr>
          <p:spPr>
            <a:xfrm>
              <a:off x="5223650" y="3794700"/>
              <a:ext cx="1075850" cy="1142425"/>
            </a:xfrm>
            <a:custGeom>
              <a:avLst/>
              <a:gdLst/>
              <a:ahLst/>
              <a:cxnLst/>
              <a:rect l="l" t="t" r="r" b="b"/>
              <a:pathLst>
                <a:path w="43034" h="45697" extrusionOk="0">
                  <a:moveTo>
                    <a:pt x="41808" y="594"/>
                  </a:moveTo>
                  <a:cubicBezTo>
                    <a:pt x="41961" y="1163"/>
                    <a:pt x="42405" y="2897"/>
                    <a:pt x="42405" y="4917"/>
                  </a:cubicBezTo>
                  <a:cubicBezTo>
                    <a:pt x="42405" y="6803"/>
                    <a:pt x="41999" y="8947"/>
                    <a:pt x="40631" y="10611"/>
                  </a:cubicBezTo>
                  <a:cubicBezTo>
                    <a:pt x="39041" y="12570"/>
                    <a:pt x="37377" y="13347"/>
                    <a:pt x="35492" y="13679"/>
                  </a:cubicBezTo>
                  <a:cubicBezTo>
                    <a:pt x="33606" y="14012"/>
                    <a:pt x="31536" y="13864"/>
                    <a:pt x="29207" y="13938"/>
                  </a:cubicBezTo>
                  <a:cubicBezTo>
                    <a:pt x="24585" y="14086"/>
                    <a:pt x="8060" y="15232"/>
                    <a:pt x="8060" y="15232"/>
                  </a:cubicBezTo>
                  <a:cubicBezTo>
                    <a:pt x="7912" y="15269"/>
                    <a:pt x="7764" y="15380"/>
                    <a:pt x="7764" y="15528"/>
                  </a:cubicBezTo>
                  <a:lnTo>
                    <a:pt x="7246" y="45068"/>
                  </a:lnTo>
                  <a:lnTo>
                    <a:pt x="5102" y="44969"/>
                  </a:lnTo>
                  <a:lnTo>
                    <a:pt x="5102" y="44969"/>
                  </a:lnTo>
                  <a:cubicBezTo>
                    <a:pt x="5067" y="44733"/>
                    <a:pt x="5005" y="44337"/>
                    <a:pt x="4917" y="43811"/>
                  </a:cubicBezTo>
                  <a:cubicBezTo>
                    <a:pt x="4510" y="40631"/>
                    <a:pt x="3438" y="32756"/>
                    <a:pt x="2440" y="25473"/>
                  </a:cubicBezTo>
                  <a:cubicBezTo>
                    <a:pt x="1959" y="21850"/>
                    <a:pt x="1516" y="18375"/>
                    <a:pt x="1183" y="15750"/>
                  </a:cubicBezTo>
                  <a:cubicBezTo>
                    <a:pt x="998" y="14456"/>
                    <a:pt x="887" y="13347"/>
                    <a:pt x="776" y="12533"/>
                  </a:cubicBezTo>
                  <a:cubicBezTo>
                    <a:pt x="739" y="12127"/>
                    <a:pt x="702" y="11794"/>
                    <a:pt x="665" y="11535"/>
                  </a:cubicBezTo>
                  <a:cubicBezTo>
                    <a:pt x="629" y="11313"/>
                    <a:pt x="629" y="11128"/>
                    <a:pt x="629" y="11092"/>
                  </a:cubicBezTo>
                  <a:cubicBezTo>
                    <a:pt x="629" y="11055"/>
                    <a:pt x="665" y="10944"/>
                    <a:pt x="813" y="10759"/>
                  </a:cubicBezTo>
                  <a:cubicBezTo>
                    <a:pt x="1072" y="10500"/>
                    <a:pt x="1590" y="10167"/>
                    <a:pt x="2329" y="9798"/>
                  </a:cubicBezTo>
                  <a:cubicBezTo>
                    <a:pt x="4473" y="8725"/>
                    <a:pt x="8281" y="7542"/>
                    <a:pt x="11757" y="6803"/>
                  </a:cubicBezTo>
                  <a:cubicBezTo>
                    <a:pt x="14419" y="6211"/>
                    <a:pt x="18263" y="5472"/>
                    <a:pt x="21443" y="4843"/>
                  </a:cubicBezTo>
                  <a:cubicBezTo>
                    <a:pt x="23033" y="4548"/>
                    <a:pt x="24438" y="4289"/>
                    <a:pt x="25473" y="4067"/>
                  </a:cubicBezTo>
                  <a:cubicBezTo>
                    <a:pt x="26508" y="3882"/>
                    <a:pt x="27136" y="3771"/>
                    <a:pt x="27136" y="3771"/>
                  </a:cubicBezTo>
                  <a:cubicBezTo>
                    <a:pt x="27247" y="3734"/>
                    <a:pt x="27321" y="3697"/>
                    <a:pt x="27358" y="3586"/>
                  </a:cubicBezTo>
                  <a:lnTo>
                    <a:pt x="28574" y="737"/>
                  </a:lnTo>
                  <a:lnTo>
                    <a:pt x="28574" y="737"/>
                  </a:lnTo>
                  <a:lnTo>
                    <a:pt x="41808" y="594"/>
                  </a:lnTo>
                  <a:close/>
                  <a:moveTo>
                    <a:pt x="42036" y="0"/>
                  </a:moveTo>
                  <a:lnTo>
                    <a:pt x="28356" y="148"/>
                  </a:lnTo>
                  <a:cubicBezTo>
                    <a:pt x="28246" y="148"/>
                    <a:pt x="28135" y="222"/>
                    <a:pt x="28098" y="333"/>
                  </a:cubicBezTo>
                  <a:lnTo>
                    <a:pt x="26854" y="3211"/>
                  </a:lnTo>
                  <a:lnTo>
                    <a:pt x="26854" y="3211"/>
                  </a:lnTo>
                  <a:cubicBezTo>
                    <a:pt x="25505" y="3459"/>
                    <a:pt x="16524" y="5116"/>
                    <a:pt x="11609" y="6174"/>
                  </a:cubicBezTo>
                  <a:cubicBezTo>
                    <a:pt x="8947" y="6766"/>
                    <a:pt x="6100" y="7579"/>
                    <a:pt x="3882" y="8430"/>
                  </a:cubicBezTo>
                  <a:cubicBezTo>
                    <a:pt x="2810" y="8873"/>
                    <a:pt x="1849" y="9317"/>
                    <a:pt x="1183" y="9724"/>
                  </a:cubicBezTo>
                  <a:cubicBezTo>
                    <a:pt x="850" y="9945"/>
                    <a:pt x="555" y="10130"/>
                    <a:pt x="370" y="10352"/>
                  </a:cubicBezTo>
                  <a:cubicBezTo>
                    <a:pt x="148" y="10574"/>
                    <a:pt x="0" y="10796"/>
                    <a:pt x="0" y="11092"/>
                  </a:cubicBezTo>
                  <a:cubicBezTo>
                    <a:pt x="0" y="11202"/>
                    <a:pt x="37" y="11387"/>
                    <a:pt x="74" y="11720"/>
                  </a:cubicBezTo>
                  <a:cubicBezTo>
                    <a:pt x="555" y="16415"/>
                    <a:pt x="4510" y="45289"/>
                    <a:pt x="4510" y="45289"/>
                  </a:cubicBezTo>
                  <a:cubicBezTo>
                    <a:pt x="4547" y="45437"/>
                    <a:pt x="4658" y="45548"/>
                    <a:pt x="4806" y="45548"/>
                  </a:cubicBezTo>
                  <a:lnTo>
                    <a:pt x="7542" y="45696"/>
                  </a:lnTo>
                  <a:cubicBezTo>
                    <a:pt x="7616" y="45696"/>
                    <a:pt x="7690" y="45696"/>
                    <a:pt x="7764" y="45622"/>
                  </a:cubicBezTo>
                  <a:cubicBezTo>
                    <a:pt x="7838" y="45585"/>
                    <a:pt x="7875" y="45474"/>
                    <a:pt x="7875" y="45400"/>
                  </a:cubicBezTo>
                  <a:lnTo>
                    <a:pt x="8388" y="15840"/>
                  </a:lnTo>
                  <a:lnTo>
                    <a:pt x="8388" y="15840"/>
                  </a:lnTo>
                  <a:cubicBezTo>
                    <a:pt x="8803" y="15811"/>
                    <a:pt x="9641" y="15752"/>
                    <a:pt x="10758" y="15676"/>
                  </a:cubicBezTo>
                  <a:cubicBezTo>
                    <a:pt x="15639" y="15343"/>
                    <a:pt x="25805" y="14678"/>
                    <a:pt x="29244" y="14567"/>
                  </a:cubicBezTo>
                  <a:cubicBezTo>
                    <a:pt x="31536" y="14493"/>
                    <a:pt x="33606" y="14641"/>
                    <a:pt x="35603" y="14271"/>
                  </a:cubicBezTo>
                  <a:cubicBezTo>
                    <a:pt x="37562" y="13938"/>
                    <a:pt x="39411" y="13051"/>
                    <a:pt x="41111" y="10981"/>
                  </a:cubicBezTo>
                  <a:cubicBezTo>
                    <a:pt x="42627" y="9169"/>
                    <a:pt x="43034" y="6877"/>
                    <a:pt x="43034" y="4917"/>
                  </a:cubicBezTo>
                  <a:cubicBezTo>
                    <a:pt x="43034" y="2329"/>
                    <a:pt x="42331" y="222"/>
                    <a:pt x="42331" y="185"/>
                  </a:cubicBezTo>
                  <a:cubicBezTo>
                    <a:pt x="42294" y="74"/>
                    <a:pt x="42146" y="0"/>
                    <a:pt x="420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51"/>
            <p:cNvSpPr/>
            <p:nvPr/>
          </p:nvSpPr>
          <p:spPr>
            <a:xfrm>
              <a:off x="5111800" y="4926000"/>
              <a:ext cx="308725" cy="134975"/>
            </a:xfrm>
            <a:custGeom>
              <a:avLst/>
              <a:gdLst/>
              <a:ahLst/>
              <a:cxnLst/>
              <a:rect l="l" t="t" r="r" b="b"/>
              <a:pathLst>
                <a:path w="12349" h="5399" extrusionOk="0">
                  <a:moveTo>
                    <a:pt x="9280" y="0"/>
                  </a:moveTo>
                  <a:lnTo>
                    <a:pt x="8837" y="259"/>
                  </a:lnTo>
                  <a:lnTo>
                    <a:pt x="1" y="5398"/>
                  </a:lnTo>
                  <a:lnTo>
                    <a:pt x="12349" y="5398"/>
                  </a:lnTo>
                  <a:lnTo>
                    <a:pt x="12016" y="148"/>
                  </a:lnTo>
                  <a:lnTo>
                    <a:pt x="92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51"/>
            <p:cNvSpPr/>
            <p:nvPr/>
          </p:nvSpPr>
          <p:spPr>
            <a:xfrm>
              <a:off x="5103475" y="4918600"/>
              <a:ext cx="324450" cy="150675"/>
            </a:xfrm>
            <a:custGeom>
              <a:avLst/>
              <a:gdLst/>
              <a:ahLst/>
              <a:cxnLst/>
              <a:rect l="l" t="t" r="r" b="b"/>
              <a:pathLst>
                <a:path w="12978" h="6027" extrusionOk="0">
                  <a:moveTo>
                    <a:pt x="9698" y="597"/>
                  </a:moveTo>
                  <a:lnTo>
                    <a:pt x="12053" y="740"/>
                  </a:lnTo>
                  <a:lnTo>
                    <a:pt x="12349" y="5398"/>
                  </a:lnTo>
                  <a:lnTo>
                    <a:pt x="1480" y="5398"/>
                  </a:lnTo>
                  <a:lnTo>
                    <a:pt x="9317" y="851"/>
                  </a:lnTo>
                  <a:lnTo>
                    <a:pt x="9698" y="597"/>
                  </a:lnTo>
                  <a:close/>
                  <a:moveTo>
                    <a:pt x="9650" y="1"/>
                  </a:moveTo>
                  <a:cubicBezTo>
                    <a:pt x="9576" y="1"/>
                    <a:pt x="9539" y="1"/>
                    <a:pt x="9465" y="38"/>
                  </a:cubicBezTo>
                  <a:lnTo>
                    <a:pt x="9022" y="296"/>
                  </a:lnTo>
                  <a:lnTo>
                    <a:pt x="186" y="5435"/>
                  </a:lnTo>
                  <a:cubicBezTo>
                    <a:pt x="38" y="5509"/>
                    <a:pt x="1" y="5657"/>
                    <a:pt x="38" y="5805"/>
                  </a:cubicBezTo>
                  <a:cubicBezTo>
                    <a:pt x="75" y="5916"/>
                    <a:pt x="186" y="6027"/>
                    <a:pt x="334" y="6027"/>
                  </a:cubicBezTo>
                  <a:lnTo>
                    <a:pt x="12682" y="6027"/>
                  </a:lnTo>
                  <a:cubicBezTo>
                    <a:pt x="12756" y="6027"/>
                    <a:pt x="12830" y="5990"/>
                    <a:pt x="12904" y="5916"/>
                  </a:cubicBezTo>
                  <a:cubicBezTo>
                    <a:pt x="12941" y="5842"/>
                    <a:pt x="12978" y="5768"/>
                    <a:pt x="12978" y="5694"/>
                  </a:cubicBezTo>
                  <a:lnTo>
                    <a:pt x="12682" y="407"/>
                  </a:lnTo>
                  <a:cubicBezTo>
                    <a:pt x="12645" y="259"/>
                    <a:pt x="12534" y="149"/>
                    <a:pt x="12386" y="149"/>
                  </a:cubicBezTo>
                  <a:lnTo>
                    <a:pt x="96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51"/>
            <p:cNvSpPr/>
            <p:nvPr/>
          </p:nvSpPr>
          <p:spPr>
            <a:xfrm>
              <a:off x="5408500" y="3494300"/>
              <a:ext cx="201500" cy="90600"/>
            </a:xfrm>
            <a:custGeom>
              <a:avLst/>
              <a:gdLst/>
              <a:ahLst/>
              <a:cxnLst/>
              <a:rect l="l" t="t" r="r" b="b"/>
              <a:pathLst>
                <a:path w="8060" h="3624" extrusionOk="0">
                  <a:moveTo>
                    <a:pt x="2884" y="1"/>
                  </a:moveTo>
                  <a:cubicBezTo>
                    <a:pt x="1960" y="1"/>
                    <a:pt x="0" y="2367"/>
                    <a:pt x="0" y="2700"/>
                  </a:cubicBezTo>
                  <a:cubicBezTo>
                    <a:pt x="0" y="2933"/>
                    <a:pt x="46" y="3306"/>
                    <a:pt x="321" y="3306"/>
                  </a:cubicBezTo>
                  <a:cubicBezTo>
                    <a:pt x="394" y="3306"/>
                    <a:pt x="483" y="3279"/>
                    <a:pt x="592" y="3217"/>
                  </a:cubicBezTo>
                  <a:cubicBezTo>
                    <a:pt x="1109" y="2885"/>
                    <a:pt x="2366" y="2071"/>
                    <a:pt x="2366" y="2071"/>
                  </a:cubicBezTo>
                  <a:lnTo>
                    <a:pt x="7542" y="3624"/>
                  </a:lnTo>
                  <a:lnTo>
                    <a:pt x="8060" y="1443"/>
                  </a:lnTo>
                  <a:lnTo>
                    <a:pt x="5287" y="297"/>
                  </a:lnTo>
                  <a:cubicBezTo>
                    <a:pt x="5287" y="297"/>
                    <a:pt x="3808" y="1"/>
                    <a:pt x="28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51"/>
            <p:cNvSpPr/>
            <p:nvPr/>
          </p:nvSpPr>
          <p:spPr>
            <a:xfrm>
              <a:off x="5400175" y="3486925"/>
              <a:ext cx="218150" cy="105775"/>
            </a:xfrm>
            <a:custGeom>
              <a:avLst/>
              <a:gdLst/>
              <a:ahLst/>
              <a:cxnLst/>
              <a:rect l="l" t="t" r="r" b="b"/>
              <a:pathLst>
                <a:path w="8726" h="4231" extrusionOk="0">
                  <a:moveTo>
                    <a:pt x="3217" y="592"/>
                  </a:moveTo>
                  <a:cubicBezTo>
                    <a:pt x="3660" y="592"/>
                    <a:pt x="4252" y="666"/>
                    <a:pt x="4696" y="739"/>
                  </a:cubicBezTo>
                  <a:cubicBezTo>
                    <a:pt x="4954" y="776"/>
                    <a:pt x="5139" y="813"/>
                    <a:pt x="5287" y="850"/>
                  </a:cubicBezTo>
                  <a:cubicBezTo>
                    <a:pt x="5362" y="869"/>
                    <a:pt x="5428" y="878"/>
                    <a:pt x="5474" y="883"/>
                  </a:cubicBezTo>
                  <a:lnTo>
                    <a:pt x="5474" y="883"/>
                  </a:lnTo>
                  <a:lnTo>
                    <a:pt x="5472" y="887"/>
                  </a:lnTo>
                  <a:lnTo>
                    <a:pt x="8023" y="1923"/>
                  </a:lnTo>
                  <a:lnTo>
                    <a:pt x="7653" y="3512"/>
                  </a:lnTo>
                  <a:lnTo>
                    <a:pt x="2773" y="2070"/>
                  </a:lnTo>
                  <a:cubicBezTo>
                    <a:pt x="2752" y="2060"/>
                    <a:pt x="2730" y="2055"/>
                    <a:pt x="2707" y="2055"/>
                  </a:cubicBezTo>
                  <a:cubicBezTo>
                    <a:pt x="2653" y="2055"/>
                    <a:pt x="2593" y="2081"/>
                    <a:pt x="2514" y="2107"/>
                  </a:cubicBezTo>
                  <a:cubicBezTo>
                    <a:pt x="2514" y="2107"/>
                    <a:pt x="2219" y="2329"/>
                    <a:pt x="1849" y="2551"/>
                  </a:cubicBezTo>
                  <a:cubicBezTo>
                    <a:pt x="1479" y="2810"/>
                    <a:pt x="1036" y="3106"/>
                    <a:pt x="777" y="3253"/>
                  </a:cubicBezTo>
                  <a:cubicBezTo>
                    <a:pt x="743" y="3271"/>
                    <a:pt x="716" y="3280"/>
                    <a:pt x="698" y="3285"/>
                  </a:cubicBezTo>
                  <a:lnTo>
                    <a:pt x="698" y="3285"/>
                  </a:lnTo>
                  <a:cubicBezTo>
                    <a:pt x="688" y="3272"/>
                    <a:pt x="666" y="3237"/>
                    <a:pt x="666" y="3180"/>
                  </a:cubicBezTo>
                  <a:cubicBezTo>
                    <a:pt x="635" y="3149"/>
                    <a:pt x="630" y="3092"/>
                    <a:pt x="629" y="3031"/>
                  </a:cubicBezTo>
                  <a:lnTo>
                    <a:pt x="629" y="3031"/>
                  </a:lnTo>
                  <a:cubicBezTo>
                    <a:pt x="632" y="3026"/>
                    <a:pt x="669" y="2953"/>
                    <a:pt x="740" y="2847"/>
                  </a:cubicBezTo>
                  <a:cubicBezTo>
                    <a:pt x="962" y="2514"/>
                    <a:pt x="1442" y="1923"/>
                    <a:pt x="1960" y="1442"/>
                  </a:cubicBezTo>
                  <a:cubicBezTo>
                    <a:pt x="2182" y="1183"/>
                    <a:pt x="2477" y="961"/>
                    <a:pt x="2699" y="813"/>
                  </a:cubicBezTo>
                  <a:cubicBezTo>
                    <a:pt x="2921" y="666"/>
                    <a:pt x="3143" y="592"/>
                    <a:pt x="3217" y="592"/>
                  </a:cubicBezTo>
                  <a:close/>
                  <a:moveTo>
                    <a:pt x="3217" y="0"/>
                  </a:moveTo>
                  <a:cubicBezTo>
                    <a:pt x="2847" y="0"/>
                    <a:pt x="2551" y="185"/>
                    <a:pt x="2182" y="407"/>
                  </a:cubicBezTo>
                  <a:cubicBezTo>
                    <a:pt x="1701" y="776"/>
                    <a:pt x="1183" y="1331"/>
                    <a:pt x="740" y="1812"/>
                  </a:cubicBezTo>
                  <a:cubicBezTo>
                    <a:pt x="555" y="2033"/>
                    <a:pt x="370" y="2255"/>
                    <a:pt x="259" y="2440"/>
                  </a:cubicBezTo>
                  <a:cubicBezTo>
                    <a:pt x="185" y="2551"/>
                    <a:pt x="148" y="2625"/>
                    <a:pt x="111" y="2699"/>
                  </a:cubicBezTo>
                  <a:lnTo>
                    <a:pt x="37" y="2810"/>
                  </a:lnTo>
                  <a:cubicBezTo>
                    <a:pt x="37" y="2884"/>
                    <a:pt x="0" y="2921"/>
                    <a:pt x="0" y="2995"/>
                  </a:cubicBezTo>
                  <a:cubicBezTo>
                    <a:pt x="0" y="3143"/>
                    <a:pt x="37" y="3327"/>
                    <a:pt x="111" y="3512"/>
                  </a:cubicBezTo>
                  <a:cubicBezTo>
                    <a:pt x="148" y="3586"/>
                    <a:pt x="185" y="3697"/>
                    <a:pt x="296" y="3771"/>
                  </a:cubicBezTo>
                  <a:cubicBezTo>
                    <a:pt x="370" y="3845"/>
                    <a:pt x="518" y="3919"/>
                    <a:pt x="666" y="3919"/>
                  </a:cubicBezTo>
                  <a:cubicBezTo>
                    <a:pt x="814" y="3919"/>
                    <a:pt x="962" y="3845"/>
                    <a:pt x="1110" y="3771"/>
                  </a:cubicBezTo>
                  <a:cubicBezTo>
                    <a:pt x="1529" y="3501"/>
                    <a:pt x="2436" y="2915"/>
                    <a:pt x="2763" y="2703"/>
                  </a:cubicBezTo>
                  <a:lnTo>
                    <a:pt x="2763" y="2703"/>
                  </a:lnTo>
                  <a:lnTo>
                    <a:pt x="7801" y="4215"/>
                  </a:lnTo>
                  <a:cubicBezTo>
                    <a:pt x="7823" y="4226"/>
                    <a:pt x="7845" y="4230"/>
                    <a:pt x="7866" y="4230"/>
                  </a:cubicBezTo>
                  <a:cubicBezTo>
                    <a:pt x="7918" y="4230"/>
                    <a:pt x="7971" y="4204"/>
                    <a:pt x="8023" y="4178"/>
                  </a:cubicBezTo>
                  <a:cubicBezTo>
                    <a:pt x="8097" y="4141"/>
                    <a:pt x="8171" y="4067"/>
                    <a:pt x="8171" y="3993"/>
                  </a:cubicBezTo>
                  <a:lnTo>
                    <a:pt x="8688" y="1812"/>
                  </a:lnTo>
                  <a:cubicBezTo>
                    <a:pt x="8725" y="1664"/>
                    <a:pt x="8652" y="1516"/>
                    <a:pt x="8504" y="1442"/>
                  </a:cubicBezTo>
                  <a:lnTo>
                    <a:pt x="5731" y="333"/>
                  </a:lnTo>
                  <a:lnTo>
                    <a:pt x="5657" y="296"/>
                  </a:lnTo>
                  <a:cubicBezTo>
                    <a:pt x="5657" y="296"/>
                    <a:pt x="4215" y="0"/>
                    <a:pt x="3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51"/>
            <p:cNvSpPr/>
            <p:nvPr/>
          </p:nvSpPr>
          <p:spPr>
            <a:xfrm>
              <a:off x="5410350" y="3530350"/>
              <a:ext cx="171000" cy="49025"/>
            </a:xfrm>
            <a:custGeom>
              <a:avLst/>
              <a:gdLst/>
              <a:ahLst/>
              <a:cxnLst/>
              <a:rect l="l" t="t" r="r" b="b"/>
              <a:pathLst>
                <a:path w="6840" h="1961" extrusionOk="0">
                  <a:moveTo>
                    <a:pt x="5213" y="1"/>
                  </a:moveTo>
                  <a:cubicBezTo>
                    <a:pt x="5213" y="1"/>
                    <a:pt x="1775" y="223"/>
                    <a:pt x="1035" y="333"/>
                  </a:cubicBezTo>
                  <a:cubicBezTo>
                    <a:pt x="333" y="407"/>
                    <a:pt x="0" y="1258"/>
                    <a:pt x="961" y="1258"/>
                  </a:cubicBezTo>
                  <a:cubicBezTo>
                    <a:pt x="1886" y="1258"/>
                    <a:pt x="3106" y="1147"/>
                    <a:pt x="3106" y="1147"/>
                  </a:cubicBezTo>
                  <a:cubicBezTo>
                    <a:pt x="3106" y="1147"/>
                    <a:pt x="3845" y="1775"/>
                    <a:pt x="5213" y="1886"/>
                  </a:cubicBezTo>
                  <a:cubicBezTo>
                    <a:pt x="6544" y="1960"/>
                    <a:pt x="6840" y="1960"/>
                    <a:pt x="6840" y="1960"/>
                  </a:cubicBezTo>
                  <a:lnTo>
                    <a:pt x="52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51"/>
            <p:cNvSpPr/>
            <p:nvPr/>
          </p:nvSpPr>
          <p:spPr>
            <a:xfrm>
              <a:off x="5412200" y="3522950"/>
              <a:ext cx="177475" cy="64725"/>
            </a:xfrm>
            <a:custGeom>
              <a:avLst/>
              <a:gdLst/>
              <a:ahLst/>
              <a:cxnLst/>
              <a:rect l="l" t="t" r="r" b="b"/>
              <a:pathLst>
                <a:path w="7099" h="2589" extrusionOk="0">
                  <a:moveTo>
                    <a:pt x="5102" y="1"/>
                  </a:moveTo>
                  <a:cubicBezTo>
                    <a:pt x="5102" y="1"/>
                    <a:pt x="4252" y="38"/>
                    <a:pt x="3290" y="112"/>
                  </a:cubicBezTo>
                  <a:cubicBezTo>
                    <a:pt x="2366" y="186"/>
                    <a:pt x="1331" y="260"/>
                    <a:pt x="924" y="297"/>
                  </a:cubicBezTo>
                  <a:cubicBezTo>
                    <a:pt x="665" y="334"/>
                    <a:pt x="444" y="445"/>
                    <a:pt x="296" y="592"/>
                  </a:cubicBezTo>
                  <a:cubicBezTo>
                    <a:pt x="111" y="777"/>
                    <a:pt x="0" y="962"/>
                    <a:pt x="0" y="1184"/>
                  </a:cubicBezTo>
                  <a:cubicBezTo>
                    <a:pt x="0" y="1369"/>
                    <a:pt x="74" y="1591"/>
                    <a:pt x="259" y="1702"/>
                  </a:cubicBezTo>
                  <a:cubicBezTo>
                    <a:pt x="444" y="1812"/>
                    <a:pt x="629" y="1849"/>
                    <a:pt x="887" y="1849"/>
                  </a:cubicBezTo>
                  <a:cubicBezTo>
                    <a:pt x="1642" y="1849"/>
                    <a:pt x="2618" y="1776"/>
                    <a:pt x="2951" y="1748"/>
                  </a:cubicBezTo>
                  <a:lnTo>
                    <a:pt x="2951" y="1748"/>
                  </a:lnTo>
                  <a:cubicBezTo>
                    <a:pt x="3210" y="1939"/>
                    <a:pt x="3940" y="2389"/>
                    <a:pt x="5102" y="2478"/>
                  </a:cubicBezTo>
                  <a:cubicBezTo>
                    <a:pt x="6433" y="2589"/>
                    <a:pt x="6766" y="2589"/>
                    <a:pt x="6766" y="2589"/>
                  </a:cubicBezTo>
                  <a:cubicBezTo>
                    <a:pt x="6950" y="2589"/>
                    <a:pt x="7098" y="2441"/>
                    <a:pt x="7098" y="2256"/>
                  </a:cubicBezTo>
                  <a:cubicBezTo>
                    <a:pt x="7098" y="2108"/>
                    <a:pt x="6950" y="1960"/>
                    <a:pt x="6766" y="1960"/>
                  </a:cubicBezTo>
                  <a:cubicBezTo>
                    <a:pt x="6692" y="1960"/>
                    <a:pt x="6322" y="1960"/>
                    <a:pt x="5139" y="1849"/>
                  </a:cubicBezTo>
                  <a:cubicBezTo>
                    <a:pt x="4510" y="1812"/>
                    <a:pt x="4030" y="1628"/>
                    <a:pt x="3697" y="1480"/>
                  </a:cubicBezTo>
                  <a:cubicBezTo>
                    <a:pt x="3549" y="1406"/>
                    <a:pt x="3438" y="1332"/>
                    <a:pt x="3364" y="1295"/>
                  </a:cubicBezTo>
                  <a:lnTo>
                    <a:pt x="3253" y="1221"/>
                  </a:lnTo>
                  <a:cubicBezTo>
                    <a:pt x="3199" y="1167"/>
                    <a:pt x="3145" y="1133"/>
                    <a:pt x="3091" y="1133"/>
                  </a:cubicBezTo>
                  <a:cubicBezTo>
                    <a:pt x="3071" y="1133"/>
                    <a:pt x="3051" y="1137"/>
                    <a:pt x="3032" y="1147"/>
                  </a:cubicBezTo>
                  <a:cubicBezTo>
                    <a:pt x="3032" y="1147"/>
                    <a:pt x="2699" y="1147"/>
                    <a:pt x="2292" y="1184"/>
                  </a:cubicBezTo>
                  <a:cubicBezTo>
                    <a:pt x="1886" y="1221"/>
                    <a:pt x="1331" y="1221"/>
                    <a:pt x="887" y="1221"/>
                  </a:cubicBezTo>
                  <a:cubicBezTo>
                    <a:pt x="702" y="1221"/>
                    <a:pt x="629" y="1184"/>
                    <a:pt x="592" y="1184"/>
                  </a:cubicBezTo>
                  <a:lnTo>
                    <a:pt x="629" y="1147"/>
                  </a:lnTo>
                  <a:cubicBezTo>
                    <a:pt x="665" y="1073"/>
                    <a:pt x="813" y="962"/>
                    <a:pt x="1035" y="925"/>
                  </a:cubicBezTo>
                  <a:cubicBezTo>
                    <a:pt x="1368" y="851"/>
                    <a:pt x="2403" y="777"/>
                    <a:pt x="3327" y="740"/>
                  </a:cubicBezTo>
                  <a:cubicBezTo>
                    <a:pt x="4289" y="666"/>
                    <a:pt x="5139" y="592"/>
                    <a:pt x="5139" y="592"/>
                  </a:cubicBezTo>
                  <a:cubicBezTo>
                    <a:pt x="5324" y="592"/>
                    <a:pt x="5435" y="445"/>
                    <a:pt x="5435" y="297"/>
                  </a:cubicBezTo>
                  <a:cubicBezTo>
                    <a:pt x="5435" y="112"/>
                    <a:pt x="5287" y="1"/>
                    <a:pt x="5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51"/>
            <p:cNvSpPr/>
            <p:nvPr/>
          </p:nvSpPr>
          <p:spPr>
            <a:xfrm>
              <a:off x="5597050" y="3530350"/>
              <a:ext cx="448275" cy="196900"/>
            </a:xfrm>
            <a:custGeom>
              <a:avLst/>
              <a:gdLst/>
              <a:ahLst/>
              <a:cxnLst/>
              <a:rect l="l" t="t" r="r" b="b"/>
              <a:pathLst>
                <a:path w="17931" h="7876" extrusionOk="0">
                  <a:moveTo>
                    <a:pt x="518" y="1"/>
                  </a:moveTo>
                  <a:lnTo>
                    <a:pt x="0" y="2182"/>
                  </a:lnTo>
                  <a:lnTo>
                    <a:pt x="17487" y="7875"/>
                  </a:lnTo>
                  <a:lnTo>
                    <a:pt x="17931" y="2810"/>
                  </a:lnTo>
                  <a:lnTo>
                    <a:pt x="5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51"/>
            <p:cNvSpPr/>
            <p:nvPr/>
          </p:nvSpPr>
          <p:spPr>
            <a:xfrm>
              <a:off x="5588725" y="3522775"/>
              <a:ext cx="464000" cy="212250"/>
            </a:xfrm>
            <a:custGeom>
              <a:avLst/>
              <a:gdLst/>
              <a:ahLst/>
              <a:cxnLst/>
              <a:rect l="l" t="t" r="r" b="b"/>
              <a:pathLst>
                <a:path w="18560" h="8490" extrusionOk="0">
                  <a:moveTo>
                    <a:pt x="1084" y="643"/>
                  </a:moveTo>
                  <a:lnTo>
                    <a:pt x="17931" y="3372"/>
                  </a:lnTo>
                  <a:lnTo>
                    <a:pt x="17561" y="7772"/>
                  </a:lnTo>
                  <a:lnTo>
                    <a:pt x="703" y="2263"/>
                  </a:lnTo>
                  <a:lnTo>
                    <a:pt x="1084" y="643"/>
                  </a:lnTo>
                  <a:close/>
                  <a:moveTo>
                    <a:pt x="830" y="1"/>
                  </a:moveTo>
                  <a:cubicBezTo>
                    <a:pt x="703" y="1"/>
                    <a:pt x="587" y="101"/>
                    <a:pt x="555" y="230"/>
                  </a:cubicBezTo>
                  <a:lnTo>
                    <a:pt x="37" y="2411"/>
                  </a:lnTo>
                  <a:cubicBezTo>
                    <a:pt x="0" y="2559"/>
                    <a:pt x="74" y="2744"/>
                    <a:pt x="259" y="2781"/>
                  </a:cubicBezTo>
                  <a:lnTo>
                    <a:pt x="17746" y="8474"/>
                  </a:lnTo>
                  <a:cubicBezTo>
                    <a:pt x="17768" y="8485"/>
                    <a:pt x="17793" y="8490"/>
                    <a:pt x="17819" y="8490"/>
                  </a:cubicBezTo>
                  <a:cubicBezTo>
                    <a:pt x="17882" y="8490"/>
                    <a:pt x="17953" y="8463"/>
                    <a:pt x="18005" y="8437"/>
                  </a:cubicBezTo>
                  <a:cubicBezTo>
                    <a:pt x="18079" y="8400"/>
                    <a:pt x="18153" y="8289"/>
                    <a:pt x="18153" y="8215"/>
                  </a:cubicBezTo>
                  <a:lnTo>
                    <a:pt x="18560" y="3113"/>
                  </a:lnTo>
                  <a:cubicBezTo>
                    <a:pt x="18560" y="2966"/>
                    <a:pt x="18449" y="2818"/>
                    <a:pt x="18301" y="2818"/>
                  </a:cubicBezTo>
                  <a:lnTo>
                    <a:pt x="888" y="8"/>
                  </a:lnTo>
                  <a:cubicBezTo>
                    <a:pt x="868" y="3"/>
                    <a:pt x="849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51"/>
            <p:cNvSpPr/>
            <p:nvPr/>
          </p:nvSpPr>
          <p:spPr>
            <a:xfrm>
              <a:off x="5831800" y="3033350"/>
              <a:ext cx="475100" cy="853075"/>
            </a:xfrm>
            <a:custGeom>
              <a:avLst/>
              <a:gdLst/>
              <a:ahLst/>
              <a:cxnLst/>
              <a:rect l="l" t="t" r="r" b="b"/>
              <a:pathLst>
                <a:path w="19004" h="34123" extrusionOk="0">
                  <a:moveTo>
                    <a:pt x="9555" y="1"/>
                  </a:moveTo>
                  <a:cubicBezTo>
                    <a:pt x="8899" y="1"/>
                    <a:pt x="8262" y="269"/>
                    <a:pt x="7654" y="841"/>
                  </a:cubicBezTo>
                  <a:cubicBezTo>
                    <a:pt x="7654" y="841"/>
                    <a:pt x="2330" y="6571"/>
                    <a:pt x="1147" y="8605"/>
                  </a:cubicBezTo>
                  <a:cubicBezTo>
                    <a:pt x="1" y="10601"/>
                    <a:pt x="3476" y="19955"/>
                    <a:pt x="3772" y="22690"/>
                  </a:cubicBezTo>
                  <a:cubicBezTo>
                    <a:pt x="4030" y="25426"/>
                    <a:pt x="4918" y="27164"/>
                    <a:pt x="3624" y="28606"/>
                  </a:cubicBezTo>
                  <a:cubicBezTo>
                    <a:pt x="2330" y="30048"/>
                    <a:pt x="3476" y="30898"/>
                    <a:pt x="4178" y="31489"/>
                  </a:cubicBezTo>
                  <a:cubicBezTo>
                    <a:pt x="4861" y="32002"/>
                    <a:pt x="10182" y="34123"/>
                    <a:pt x="13583" y="34123"/>
                  </a:cubicBezTo>
                  <a:cubicBezTo>
                    <a:pt x="13864" y="34123"/>
                    <a:pt x="14131" y="34108"/>
                    <a:pt x="14382" y="34077"/>
                  </a:cubicBezTo>
                  <a:cubicBezTo>
                    <a:pt x="17710" y="33634"/>
                    <a:pt x="18412" y="31342"/>
                    <a:pt x="18708" y="27718"/>
                  </a:cubicBezTo>
                  <a:cubicBezTo>
                    <a:pt x="19004" y="24132"/>
                    <a:pt x="18708" y="11488"/>
                    <a:pt x="15824" y="6312"/>
                  </a:cubicBezTo>
                  <a:cubicBezTo>
                    <a:pt x="13687" y="2428"/>
                    <a:pt x="11530" y="1"/>
                    <a:pt x="95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51"/>
            <p:cNvSpPr/>
            <p:nvPr/>
          </p:nvSpPr>
          <p:spPr>
            <a:xfrm>
              <a:off x="5847525" y="3025700"/>
              <a:ext cx="462150" cy="867925"/>
            </a:xfrm>
            <a:custGeom>
              <a:avLst/>
              <a:gdLst/>
              <a:ahLst/>
              <a:cxnLst/>
              <a:rect l="l" t="t" r="r" b="b"/>
              <a:pathLst>
                <a:path w="18486" h="34717" extrusionOk="0">
                  <a:moveTo>
                    <a:pt x="8910" y="592"/>
                  </a:moveTo>
                  <a:cubicBezTo>
                    <a:pt x="9760" y="592"/>
                    <a:pt x="10759" y="1147"/>
                    <a:pt x="11757" y="2219"/>
                  </a:cubicBezTo>
                  <a:cubicBezTo>
                    <a:pt x="12792" y="3254"/>
                    <a:pt x="13864" y="4844"/>
                    <a:pt x="14936" y="6766"/>
                  </a:cubicBezTo>
                  <a:cubicBezTo>
                    <a:pt x="16082" y="8800"/>
                    <a:pt x="16822" y="12090"/>
                    <a:pt x="17265" y="15528"/>
                  </a:cubicBezTo>
                  <a:cubicBezTo>
                    <a:pt x="17709" y="19004"/>
                    <a:pt x="17857" y="22553"/>
                    <a:pt x="17857" y="25141"/>
                  </a:cubicBezTo>
                  <a:cubicBezTo>
                    <a:pt x="17857" y="26361"/>
                    <a:pt x="17820" y="27359"/>
                    <a:pt x="17783" y="28024"/>
                  </a:cubicBezTo>
                  <a:cubicBezTo>
                    <a:pt x="17635" y="29799"/>
                    <a:pt x="17376" y="31241"/>
                    <a:pt x="16785" y="32239"/>
                  </a:cubicBezTo>
                  <a:cubicBezTo>
                    <a:pt x="16193" y="33237"/>
                    <a:pt x="15306" y="33866"/>
                    <a:pt x="13716" y="34051"/>
                  </a:cubicBezTo>
                  <a:cubicBezTo>
                    <a:pt x="13494" y="34088"/>
                    <a:pt x="13199" y="34125"/>
                    <a:pt x="12903" y="34125"/>
                  </a:cubicBezTo>
                  <a:cubicBezTo>
                    <a:pt x="11276" y="34125"/>
                    <a:pt x="9095" y="33607"/>
                    <a:pt x="7283" y="33016"/>
                  </a:cubicBezTo>
                  <a:cubicBezTo>
                    <a:pt x="6396" y="32720"/>
                    <a:pt x="5583" y="32387"/>
                    <a:pt x="4954" y="32128"/>
                  </a:cubicBezTo>
                  <a:cubicBezTo>
                    <a:pt x="4621" y="31980"/>
                    <a:pt x="4363" y="31869"/>
                    <a:pt x="4141" y="31759"/>
                  </a:cubicBezTo>
                  <a:cubicBezTo>
                    <a:pt x="3956" y="31685"/>
                    <a:pt x="3808" y="31574"/>
                    <a:pt x="3734" y="31537"/>
                  </a:cubicBezTo>
                  <a:cubicBezTo>
                    <a:pt x="3512" y="31352"/>
                    <a:pt x="3217" y="31130"/>
                    <a:pt x="3032" y="30908"/>
                  </a:cubicBezTo>
                  <a:cubicBezTo>
                    <a:pt x="2810" y="30649"/>
                    <a:pt x="2699" y="30428"/>
                    <a:pt x="2699" y="30132"/>
                  </a:cubicBezTo>
                  <a:cubicBezTo>
                    <a:pt x="2699" y="29873"/>
                    <a:pt x="2810" y="29540"/>
                    <a:pt x="3217" y="29097"/>
                  </a:cubicBezTo>
                  <a:cubicBezTo>
                    <a:pt x="3771" y="28468"/>
                    <a:pt x="3993" y="27729"/>
                    <a:pt x="3993" y="26989"/>
                  </a:cubicBezTo>
                  <a:cubicBezTo>
                    <a:pt x="3993" y="25843"/>
                    <a:pt x="3586" y="24586"/>
                    <a:pt x="3438" y="22959"/>
                  </a:cubicBezTo>
                  <a:cubicBezTo>
                    <a:pt x="3291" y="21739"/>
                    <a:pt x="2588" y="19373"/>
                    <a:pt x="1923" y="16859"/>
                  </a:cubicBezTo>
                  <a:cubicBezTo>
                    <a:pt x="1257" y="14345"/>
                    <a:pt x="592" y="11720"/>
                    <a:pt x="592" y="10168"/>
                  </a:cubicBezTo>
                  <a:cubicBezTo>
                    <a:pt x="592" y="9650"/>
                    <a:pt x="703" y="9280"/>
                    <a:pt x="814" y="9058"/>
                  </a:cubicBezTo>
                  <a:cubicBezTo>
                    <a:pt x="1072" y="8578"/>
                    <a:pt x="1627" y="7838"/>
                    <a:pt x="2255" y="7025"/>
                  </a:cubicBezTo>
                  <a:cubicBezTo>
                    <a:pt x="3254" y="5805"/>
                    <a:pt x="4511" y="4400"/>
                    <a:pt x="5509" y="3291"/>
                  </a:cubicBezTo>
                  <a:cubicBezTo>
                    <a:pt x="5989" y="2700"/>
                    <a:pt x="6433" y="2219"/>
                    <a:pt x="6729" y="1886"/>
                  </a:cubicBezTo>
                  <a:cubicBezTo>
                    <a:pt x="7062" y="1553"/>
                    <a:pt x="7246" y="1369"/>
                    <a:pt x="7246" y="1369"/>
                  </a:cubicBezTo>
                  <a:lnTo>
                    <a:pt x="7229" y="1351"/>
                  </a:lnTo>
                  <a:lnTo>
                    <a:pt x="7229" y="1351"/>
                  </a:lnTo>
                  <a:cubicBezTo>
                    <a:pt x="7813" y="809"/>
                    <a:pt x="8361" y="592"/>
                    <a:pt x="8910" y="592"/>
                  </a:cubicBezTo>
                  <a:close/>
                  <a:moveTo>
                    <a:pt x="8910" y="1"/>
                  </a:moveTo>
                  <a:cubicBezTo>
                    <a:pt x="8171" y="1"/>
                    <a:pt x="7431" y="296"/>
                    <a:pt x="6803" y="925"/>
                  </a:cubicBezTo>
                  <a:lnTo>
                    <a:pt x="6766" y="925"/>
                  </a:lnTo>
                  <a:cubicBezTo>
                    <a:pt x="6766" y="925"/>
                    <a:pt x="5435" y="2367"/>
                    <a:pt x="3956" y="4067"/>
                  </a:cubicBezTo>
                  <a:cubicBezTo>
                    <a:pt x="3217" y="4918"/>
                    <a:pt x="2440" y="5842"/>
                    <a:pt x="1775" y="6655"/>
                  </a:cubicBezTo>
                  <a:cubicBezTo>
                    <a:pt x="1109" y="7469"/>
                    <a:pt x="592" y="8208"/>
                    <a:pt x="259" y="8763"/>
                  </a:cubicBezTo>
                  <a:cubicBezTo>
                    <a:pt x="74" y="9132"/>
                    <a:pt x="0" y="9613"/>
                    <a:pt x="0" y="10168"/>
                  </a:cubicBezTo>
                  <a:cubicBezTo>
                    <a:pt x="0" y="11868"/>
                    <a:pt x="666" y="14493"/>
                    <a:pt x="1331" y="17007"/>
                  </a:cubicBezTo>
                  <a:cubicBezTo>
                    <a:pt x="1997" y="19521"/>
                    <a:pt x="2699" y="21924"/>
                    <a:pt x="2810" y="23033"/>
                  </a:cubicBezTo>
                  <a:cubicBezTo>
                    <a:pt x="2995" y="24697"/>
                    <a:pt x="3364" y="25991"/>
                    <a:pt x="3364" y="26989"/>
                  </a:cubicBezTo>
                  <a:cubicBezTo>
                    <a:pt x="3364" y="27655"/>
                    <a:pt x="3217" y="28172"/>
                    <a:pt x="2736" y="28690"/>
                  </a:cubicBezTo>
                  <a:cubicBezTo>
                    <a:pt x="2292" y="29208"/>
                    <a:pt x="2071" y="29688"/>
                    <a:pt x="2071" y="30132"/>
                  </a:cubicBezTo>
                  <a:cubicBezTo>
                    <a:pt x="2071" y="30612"/>
                    <a:pt x="2292" y="30982"/>
                    <a:pt x="2551" y="31278"/>
                  </a:cubicBezTo>
                  <a:cubicBezTo>
                    <a:pt x="2810" y="31574"/>
                    <a:pt x="3143" y="31832"/>
                    <a:pt x="3364" y="32017"/>
                  </a:cubicBezTo>
                  <a:cubicBezTo>
                    <a:pt x="3475" y="32128"/>
                    <a:pt x="3660" y="32202"/>
                    <a:pt x="3882" y="32313"/>
                  </a:cubicBezTo>
                  <a:cubicBezTo>
                    <a:pt x="4658" y="32720"/>
                    <a:pt x="6137" y="33311"/>
                    <a:pt x="7801" y="33829"/>
                  </a:cubicBezTo>
                  <a:cubicBezTo>
                    <a:pt x="9502" y="34309"/>
                    <a:pt x="11387" y="34716"/>
                    <a:pt x="12903" y="34716"/>
                  </a:cubicBezTo>
                  <a:cubicBezTo>
                    <a:pt x="13236" y="34716"/>
                    <a:pt x="13531" y="34716"/>
                    <a:pt x="13827" y="34679"/>
                  </a:cubicBezTo>
                  <a:cubicBezTo>
                    <a:pt x="15528" y="34457"/>
                    <a:pt x="16674" y="33718"/>
                    <a:pt x="17339" y="32535"/>
                  </a:cubicBezTo>
                  <a:cubicBezTo>
                    <a:pt x="18005" y="31389"/>
                    <a:pt x="18227" y="29873"/>
                    <a:pt x="18375" y="28061"/>
                  </a:cubicBezTo>
                  <a:cubicBezTo>
                    <a:pt x="18448" y="27359"/>
                    <a:pt x="18485" y="26361"/>
                    <a:pt x="18485" y="25141"/>
                  </a:cubicBezTo>
                  <a:cubicBezTo>
                    <a:pt x="18485" y="22553"/>
                    <a:pt x="18338" y="18930"/>
                    <a:pt x="17857" y="15454"/>
                  </a:cubicBezTo>
                  <a:cubicBezTo>
                    <a:pt x="17413" y="11979"/>
                    <a:pt x="16674" y="8615"/>
                    <a:pt x="15491" y="6471"/>
                  </a:cubicBezTo>
                  <a:cubicBezTo>
                    <a:pt x="14382" y="4511"/>
                    <a:pt x="13310" y="2921"/>
                    <a:pt x="12200" y="1775"/>
                  </a:cubicBezTo>
                  <a:cubicBezTo>
                    <a:pt x="11128" y="666"/>
                    <a:pt x="10019" y="1"/>
                    <a:pt x="89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51"/>
            <p:cNvSpPr/>
            <p:nvPr/>
          </p:nvSpPr>
          <p:spPr>
            <a:xfrm>
              <a:off x="5828100" y="2996750"/>
              <a:ext cx="275450" cy="262825"/>
            </a:xfrm>
            <a:custGeom>
              <a:avLst/>
              <a:gdLst/>
              <a:ahLst/>
              <a:cxnLst/>
              <a:rect l="l" t="t" r="r" b="b"/>
              <a:pathLst>
                <a:path w="11018" h="10513" extrusionOk="0">
                  <a:moveTo>
                    <a:pt x="7766" y="0"/>
                  </a:moveTo>
                  <a:cubicBezTo>
                    <a:pt x="7188" y="0"/>
                    <a:pt x="6562" y="157"/>
                    <a:pt x="5916" y="567"/>
                  </a:cubicBezTo>
                  <a:lnTo>
                    <a:pt x="1" y="8331"/>
                  </a:lnTo>
                  <a:lnTo>
                    <a:pt x="740" y="10512"/>
                  </a:lnTo>
                  <a:cubicBezTo>
                    <a:pt x="740" y="10512"/>
                    <a:pt x="4215" y="6815"/>
                    <a:pt x="5657" y="5928"/>
                  </a:cubicBezTo>
                  <a:cubicBezTo>
                    <a:pt x="7099" y="5078"/>
                    <a:pt x="11018" y="1639"/>
                    <a:pt x="11018" y="1639"/>
                  </a:cubicBezTo>
                  <a:cubicBezTo>
                    <a:pt x="11018" y="1639"/>
                    <a:pt x="9638" y="0"/>
                    <a:pt x="77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51"/>
            <p:cNvSpPr/>
            <p:nvPr/>
          </p:nvSpPr>
          <p:spPr>
            <a:xfrm>
              <a:off x="5820725" y="2989650"/>
              <a:ext cx="291150" cy="277325"/>
            </a:xfrm>
            <a:custGeom>
              <a:avLst/>
              <a:gdLst/>
              <a:ahLst/>
              <a:cxnLst/>
              <a:rect l="l" t="t" r="r" b="b"/>
              <a:pathLst>
                <a:path w="11646" h="11093" extrusionOk="0">
                  <a:moveTo>
                    <a:pt x="8060" y="592"/>
                  </a:moveTo>
                  <a:cubicBezTo>
                    <a:pt x="8910" y="592"/>
                    <a:pt x="9649" y="962"/>
                    <a:pt x="10204" y="1369"/>
                  </a:cubicBezTo>
                  <a:cubicBezTo>
                    <a:pt x="10463" y="1554"/>
                    <a:pt x="10685" y="1738"/>
                    <a:pt x="10832" y="1886"/>
                  </a:cubicBezTo>
                  <a:cubicBezTo>
                    <a:pt x="10838" y="1892"/>
                    <a:pt x="10843" y="1897"/>
                    <a:pt x="10848" y="1902"/>
                  </a:cubicBezTo>
                  <a:lnTo>
                    <a:pt x="10848" y="1902"/>
                  </a:lnTo>
                  <a:cubicBezTo>
                    <a:pt x="10749" y="1985"/>
                    <a:pt x="10619" y="2091"/>
                    <a:pt x="10463" y="2219"/>
                  </a:cubicBezTo>
                  <a:cubicBezTo>
                    <a:pt x="9871" y="2737"/>
                    <a:pt x="8984" y="3513"/>
                    <a:pt x="8097" y="4252"/>
                  </a:cubicBezTo>
                  <a:cubicBezTo>
                    <a:pt x="7209" y="4992"/>
                    <a:pt x="6322" y="5657"/>
                    <a:pt x="5804" y="5953"/>
                  </a:cubicBezTo>
                  <a:cubicBezTo>
                    <a:pt x="5398" y="6212"/>
                    <a:pt x="4917" y="6619"/>
                    <a:pt x="4400" y="7062"/>
                  </a:cubicBezTo>
                  <a:cubicBezTo>
                    <a:pt x="3195" y="8129"/>
                    <a:pt x="1809" y="9541"/>
                    <a:pt x="1170" y="10202"/>
                  </a:cubicBezTo>
                  <a:lnTo>
                    <a:pt x="1170" y="10202"/>
                  </a:lnTo>
                  <a:lnTo>
                    <a:pt x="665" y="8689"/>
                  </a:lnTo>
                  <a:lnTo>
                    <a:pt x="6456" y="1054"/>
                  </a:lnTo>
                  <a:lnTo>
                    <a:pt x="6456" y="1054"/>
                  </a:lnTo>
                  <a:cubicBezTo>
                    <a:pt x="7045" y="725"/>
                    <a:pt x="7569" y="592"/>
                    <a:pt x="8060" y="592"/>
                  </a:cubicBezTo>
                  <a:close/>
                  <a:moveTo>
                    <a:pt x="8060" y="1"/>
                  </a:moveTo>
                  <a:cubicBezTo>
                    <a:pt x="7431" y="1"/>
                    <a:pt x="6729" y="149"/>
                    <a:pt x="6063" y="592"/>
                  </a:cubicBezTo>
                  <a:lnTo>
                    <a:pt x="5952" y="666"/>
                  </a:lnTo>
                  <a:lnTo>
                    <a:pt x="74" y="8430"/>
                  </a:lnTo>
                  <a:cubicBezTo>
                    <a:pt x="0" y="8504"/>
                    <a:pt x="0" y="8615"/>
                    <a:pt x="37" y="8726"/>
                  </a:cubicBezTo>
                  <a:lnTo>
                    <a:pt x="739" y="10870"/>
                  </a:lnTo>
                  <a:cubicBezTo>
                    <a:pt x="776" y="10981"/>
                    <a:pt x="850" y="11055"/>
                    <a:pt x="961" y="11092"/>
                  </a:cubicBezTo>
                  <a:cubicBezTo>
                    <a:pt x="1072" y="11092"/>
                    <a:pt x="1183" y="11055"/>
                    <a:pt x="1257" y="10981"/>
                  </a:cubicBezTo>
                  <a:cubicBezTo>
                    <a:pt x="1257" y="10981"/>
                    <a:pt x="1479" y="10759"/>
                    <a:pt x="1812" y="10390"/>
                  </a:cubicBezTo>
                  <a:cubicBezTo>
                    <a:pt x="2329" y="9872"/>
                    <a:pt x="3179" y="9059"/>
                    <a:pt x="3993" y="8282"/>
                  </a:cubicBezTo>
                  <a:cubicBezTo>
                    <a:pt x="4806" y="7506"/>
                    <a:pt x="5620" y="6803"/>
                    <a:pt x="6137" y="6508"/>
                  </a:cubicBezTo>
                  <a:cubicBezTo>
                    <a:pt x="6877" y="6027"/>
                    <a:pt x="8207" y="4955"/>
                    <a:pt x="9354" y="3994"/>
                  </a:cubicBezTo>
                  <a:cubicBezTo>
                    <a:pt x="10537" y="2995"/>
                    <a:pt x="11498" y="2145"/>
                    <a:pt x="11498" y="2145"/>
                  </a:cubicBezTo>
                  <a:cubicBezTo>
                    <a:pt x="11646" y="2034"/>
                    <a:pt x="11646" y="1849"/>
                    <a:pt x="11535" y="1701"/>
                  </a:cubicBezTo>
                  <a:cubicBezTo>
                    <a:pt x="11535" y="1701"/>
                    <a:pt x="11165" y="1295"/>
                    <a:pt x="10574" y="851"/>
                  </a:cubicBezTo>
                  <a:cubicBezTo>
                    <a:pt x="9945" y="444"/>
                    <a:pt x="9095" y="1"/>
                    <a:pt x="80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51"/>
            <p:cNvSpPr/>
            <p:nvPr/>
          </p:nvSpPr>
          <p:spPr>
            <a:xfrm>
              <a:off x="5256900" y="3187450"/>
              <a:ext cx="816150" cy="609925"/>
            </a:xfrm>
            <a:custGeom>
              <a:avLst/>
              <a:gdLst/>
              <a:ahLst/>
              <a:cxnLst/>
              <a:rect l="l" t="t" r="r" b="b"/>
              <a:pathLst>
                <a:path w="32646" h="24397" extrusionOk="0">
                  <a:moveTo>
                    <a:pt x="29060" y="1"/>
                  </a:moveTo>
                  <a:cubicBezTo>
                    <a:pt x="29060" y="1"/>
                    <a:pt x="25732" y="1590"/>
                    <a:pt x="24032" y="3882"/>
                  </a:cubicBezTo>
                  <a:cubicBezTo>
                    <a:pt x="22294" y="6175"/>
                    <a:pt x="15381" y="17820"/>
                    <a:pt x="15381" y="17820"/>
                  </a:cubicBezTo>
                  <a:lnTo>
                    <a:pt x="149" y="15085"/>
                  </a:lnTo>
                  <a:lnTo>
                    <a:pt x="1" y="17118"/>
                  </a:lnTo>
                  <a:cubicBezTo>
                    <a:pt x="1" y="17118"/>
                    <a:pt x="8911" y="21702"/>
                    <a:pt x="13089" y="22738"/>
                  </a:cubicBezTo>
                  <a:cubicBezTo>
                    <a:pt x="16084" y="23453"/>
                    <a:pt x="18338" y="24397"/>
                    <a:pt x="19633" y="24397"/>
                  </a:cubicBezTo>
                  <a:cubicBezTo>
                    <a:pt x="20144" y="24397"/>
                    <a:pt x="20506" y="24250"/>
                    <a:pt x="20704" y="23884"/>
                  </a:cubicBezTo>
                  <a:cubicBezTo>
                    <a:pt x="21444" y="22590"/>
                    <a:pt x="27914" y="11794"/>
                    <a:pt x="27914" y="11794"/>
                  </a:cubicBezTo>
                  <a:lnTo>
                    <a:pt x="32646" y="8208"/>
                  </a:lnTo>
                  <a:lnTo>
                    <a:pt x="290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51"/>
            <p:cNvSpPr/>
            <p:nvPr/>
          </p:nvSpPr>
          <p:spPr>
            <a:xfrm>
              <a:off x="5248600" y="3179325"/>
              <a:ext cx="832775" cy="625550"/>
            </a:xfrm>
            <a:custGeom>
              <a:avLst/>
              <a:gdLst/>
              <a:ahLst/>
              <a:cxnLst/>
              <a:rect l="l" t="t" r="r" b="b"/>
              <a:pathLst>
                <a:path w="33311" h="25022" extrusionOk="0">
                  <a:moveTo>
                    <a:pt x="29368" y="1"/>
                  </a:moveTo>
                  <a:cubicBezTo>
                    <a:pt x="29326" y="1"/>
                    <a:pt x="29284" y="10"/>
                    <a:pt x="29244" y="30"/>
                  </a:cubicBezTo>
                  <a:cubicBezTo>
                    <a:pt x="29244" y="67"/>
                    <a:pt x="25917" y="1620"/>
                    <a:pt x="24105" y="4023"/>
                  </a:cubicBezTo>
                  <a:cubicBezTo>
                    <a:pt x="23661" y="4614"/>
                    <a:pt x="22922" y="5760"/>
                    <a:pt x="21998" y="7202"/>
                  </a:cubicBezTo>
                  <a:cubicBezTo>
                    <a:pt x="19602" y="11029"/>
                    <a:pt x="16218" y="16711"/>
                    <a:pt x="15565" y="17810"/>
                  </a:cubicBezTo>
                  <a:lnTo>
                    <a:pt x="15565" y="17810"/>
                  </a:lnTo>
                  <a:lnTo>
                    <a:pt x="518" y="15114"/>
                  </a:lnTo>
                  <a:cubicBezTo>
                    <a:pt x="444" y="15114"/>
                    <a:pt x="333" y="15114"/>
                    <a:pt x="296" y="15188"/>
                  </a:cubicBezTo>
                  <a:cubicBezTo>
                    <a:pt x="222" y="15225"/>
                    <a:pt x="185" y="15299"/>
                    <a:pt x="148" y="15410"/>
                  </a:cubicBezTo>
                  <a:lnTo>
                    <a:pt x="37" y="17406"/>
                  </a:lnTo>
                  <a:cubicBezTo>
                    <a:pt x="0" y="17554"/>
                    <a:pt x="74" y="17665"/>
                    <a:pt x="185" y="17702"/>
                  </a:cubicBezTo>
                  <a:cubicBezTo>
                    <a:pt x="185" y="17702"/>
                    <a:pt x="2403" y="18848"/>
                    <a:pt x="5176" y="20142"/>
                  </a:cubicBezTo>
                  <a:cubicBezTo>
                    <a:pt x="7949" y="21436"/>
                    <a:pt x="11202" y="22841"/>
                    <a:pt x="13347" y="23358"/>
                  </a:cubicBezTo>
                  <a:cubicBezTo>
                    <a:pt x="14825" y="23691"/>
                    <a:pt x="16119" y="24098"/>
                    <a:pt x="17229" y="24430"/>
                  </a:cubicBezTo>
                  <a:cubicBezTo>
                    <a:pt x="18338" y="24763"/>
                    <a:pt x="19225" y="25022"/>
                    <a:pt x="19964" y="25022"/>
                  </a:cubicBezTo>
                  <a:cubicBezTo>
                    <a:pt x="20260" y="25022"/>
                    <a:pt x="20519" y="24985"/>
                    <a:pt x="20741" y="24874"/>
                  </a:cubicBezTo>
                  <a:cubicBezTo>
                    <a:pt x="20963" y="24763"/>
                    <a:pt x="21184" y="24578"/>
                    <a:pt x="21295" y="24357"/>
                  </a:cubicBezTo>
                  <a:cubicBezTo>
                    <a:pt x="21665" y="23728"/>
                    <a:pt x="23477" y="20696"/>
                    <a:pt x="25177" y="17813"/>
                  </a:cubicBezTo>
                  <a:cubicBezTo>
                    <a:pt x="26028" y="16408"/>
                    <a:pt x="26841" y="15003"/>
                    <a:pt x="27469" y="13968"/>
                  </a:cubicBezTo>
                  <a:cubicBezTo>
                    <a:pt x="28016" y="13068"/>
                    <a:pt x="28395" y="12447"/>
                    <a:pt x="28484" y="12300"/>
                  </a:cubicBezTo>
                  <a:lnTo>
                    <a:pt x="28484" y="12300"/>
                  </a:lnTo>
                  <a:lnTo>
                    <a:pt x="33163" y="8755"/>
                  </a:lnTo>
                  <a:cubicBezTo>
                    <a:pt x="33311" y="8644"/>
                    <a:pt x="33311" y="8459"/>
                    <a:pt x="33237" y="8348"/>
                  </a:cubicBezTo>
                  <a:cubicBezTo>
                    <a:pt x="33170" y="8259"/>
                    <a:pt x="33075" y="8210"/>
                    <a:pt x="32979" y="8210"/>
                  </a:cubicBezTo>
                  <a:cubicBezTo>
                    <a:pt x="32916" y="8210"/>
                    <a:pt x="32851" y="8231"/>
                    <a:pt x="32793" y="8274"/>
                  </a:cubicBezTo>
                  <a:lnTo>
                    <a:pt x="28061" y="11860"/>
                  </a:lnTo>
                  <a:lnTo>
                    <a:pt x="27950" y="11971"/>
                  </a:lnTo>
                  <a:cubicBezTo>
                    <a:pt x="27950" y="11971"/>
                    <a:pt x="26360" y="14633"/>
                    <a:pt x="24660" y="17517"/>
                  </a:cubicBezTo>
                  <a:cubicBezTo>
                    <a:pt x="22922" y="20364"/>
                    <a:pt x="21147" y="23395"/>
                    <a:pt x="20778" y="24061"/>
                  </a:cubicBezTo>
                  <a:cubicBezTo>
                    <a:pt x="20704" y="24172"/>
                    <a:pt x="20630" y="24246"/>
                    <a:pt x="20482" y="24320"/>
                  </a:cubicBezTo>
                  <a:cubicBezTo>
                    <a:pt x="20371" y="24357"/>
                    <a:pt x="20186" y="24393"/>
                    <a:pt x="19964" y="24393"/>
                  </a:cubicBezTo>
                  <a:cubicBezTo>
                    <a:pt x="19373" y="24393"/>
                    <a:pt x="18486" y="24172"/>
                    <a:pt x="17413" y="23839"/>
                  </a:cubicBezTo>
                  <a:cubicBezTo>
                    <a:pt x="16304" y="23543"/>
                    <a:pt x="15010" y="23100"/>
                    <a:pt x="13494" y="22730"/>
                  </a:cubicBezTo>
                  <a:cubicBezTo>
                    <a:pt x="11461" y="22249"/>
                    <a:pt x="8171" y="20844"/>
                    <a:pt x="5435" y="19587"/>
                  </a:cubicBezTo>
                  <a:cubicBezTo>
                    <a:pt x="4067" y="18959"/>
                    <a:pt x="2810" y="18330"/>
                    <a:pt x="1923" y="17887"/>
                  </a:cubicBezTo>
                  <a:cubicBezTo>
                    <a:pt x="1318" y="17584"/>
                    <a:pt x="868" y="17351"/>
                    <a:pt x="643" y="17233"/>
                  </a:cubicBezTo>
                  <a:lnTo>
                    <a:pt x="643" y="17233"/>
                  </a:lnTo>
                  <a:lnTo>
                    <a:pt x="740" y="15779"/>
                  </a:lnTo>
                  <a:lnTo>
                    <a:pt x="15676" y="18441"/>
                  </a:lnTo>
                  <a:cubicBezTo>
                    <a:pt x="15695" y="18448"/>
                    <a:pt x="15716" y="18451"/>
                    <a:pt x="15737" y="18451"/>
                  </a:cubicBezTo>
                  <a:cubicBezTo>
                    <a:pt x="15836" y="18451"/>
                    <a:pt x="15941" y="18385"/>
                    <a:pt x="15972" y="18293"/>
                  </a:cubicBezTo>
                  <a:cubicBezTo>
                    <a:pt x="15972" y="18293"/>
                    <a:pt x="16415" y="17591"/>
                    <a:pt x="17081" y="16445"/>
                  </a:cubicBezTo>
                  <a:cubicBezTo>
                    <a:pt x="18116" y="14781"/>
                    <a:pt x="19669" y="12156"/>
                    <a:pt x="21110" y="9790"/>
                  </a:cubicBezTo>
                  <a:cubicBezTo>
                    <a:pt x="22589" y="7424"/>
                    <a:pt x="23957" y="5243"/>
                    <a:pt x="24586" y="4392"/>
                  </a:cubicBezTo>
                  <a:cubicBezTo>
                    <a:pt x="25436" y="3283"/>
                    <a:pt x="26656" y="2322"/>
                    <a:pt x="27691" y="1656"/>
                  </a:cubicBezTo>
                  <a:cubicBezTo>
                    <a:pt x="28209" y="1324"/>
                    <a:pt x="28652" y="1065"/>
                    <a:pt x="28985" y="880"/>
                  </a:cubicBezTo>
                  <a:cubicBezTo>
                    <a:pt x="29170" y="769"/>
                    <a:pt x="29281" y="695"/>
                    <a:pt x="29392" y="658"/>
                  </a:cubicBezTo>
                  <a:cubicBezTo>
                    <a:pt x="29466" y="621"/>
                    <a:pt x="29503" y="584"/>
                    <a:pt x="29503" y="584"/>
                  </a:cubicBezTo>
                  <a:cubicBezTo>
                    <a:pt x="29688" y="510"/>
                    <a:pt x="29725" y="326"/>
                    <a:pt x="29651" y="178"/>
                  </a:cubicBezTo>
                  <a:cubicBezTo>
                    <a:pt x="29597" y="69"/>
                    <a:pt x="29483" y="1"/>
                    <a:pt x="29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51"/>
            <p:cNvSpPr/>
            <p:nvPr/>
          </p:nvSpPr>
          <p:spPr>
            <a:xfrm>
              <a:off x="5945500" y="3431225"/>
              <a:ext cx="158050" cy="58725"/>
            </a:xfrm>
            <a:custGeom>
              <a:avLst/>
              <a:gdLst/>
              <a:ahLst/>
              <a:cxnLst/>
              <a:rect l="l" t="t" r="r" b="b"/>
              <a:pathLst>
                <a:path w="6322" h="2349" extrusionOk="0">
                  <a:moveTo>
                    <a:pt x="5955" y="1"/>
                  </a:moveTo>
                  <a:cubicBezTo>
                    <a:pt x="5929" y="1"/>
                    <a:pt x="5903" y="4"/>
                    <a:pt x="5878" y="10"/>
                  </a:cubicBezTo>
                  <a:lnTo>
                    <a:pt x="259" y="1747"/>
                  </a:lnTo>
                  <a:cubicBezTo>
                    <a:pt x="111" y="1784"/>
                    <a:pt x="0" y="1969"/>
                    <a:pt x="74" y="2117"/>
                  </a:cubicBezTo>
                  <a:cubicBezTo>
                    <a:pt x="105" y="2271"/>
                    <a:pt x="238" y="2348"/>
                    <a:pt x="368" y="2348"/>
                  </a:cubicBezTo>
                  <a:cubicBezTo>
                    <a:pt x="393" y="2348"/>
                    <a:pt x="419" y="2345"/>
                    <a:pt x="444" y="2339"/>
                  </a:cubicBezTo>
                  <a:lnTo>
                    <a:pt x="6063" y="601"/>
                  </a:lnTo>
                  <a:cubicBezTo>
                    <a:pt x="6211" y="564"/>
                    <a:pt x="6322" y="380"/>
                    <a:pt x="6248" y="232"/>
                  </a:cubicBezTo>
                  <a:cubicBezTo>
                    <a:pt x="6217" y="78"/>
                    <a:pt x="6084" y="1"/>
                    <a:pt x="59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51"/>
            <p:cNvSpPr/>
            <p:nvPr/>
          </p:nvSpPr>
          <p:spPr>
            <a:xfrm>
              <a:off x="5066625" y="3521850"/>
              <a:ext cx="194000" cy="95400"/>
            </a:xfrm>
            <a:custGeom>
              <a:avLst/>
              <a:gdLst/>
              <a:ahLst/>
              <a:cxnLst/>
              <a:rect l="l" t="t" r="r" b="b"/>
              <a:pathLst>
                <a:path w="7760" h="3816" extrusionOk="0">
                  <a:moveTo>
                    <a:pt x="3169" y="1"/>
                  </a:moveTo>
                  <a:cubicBezTo>
                    <a:pt x="2001" y="1"/>
                    <a:pt x="1" y="2029"/>
                    <a:pt x="144" y="2744"/>
                  </a:cubicBezTo>
                  <a:cubicBezTo>
                    <a:pt x="168" y="2894"/>
                    <a:pt x="286" y="2953"/>
                    <a:pt x="457" y="2953"/>
                  </a:cubicBezTo>
                  <a:cubicBezTo>
                    <a:pt x="1087" y="2953"/>
                    <a:pt x="2436" y="2152"/>
                    <a:pt x="2436" y="2152"/>
                  </a:cubicBezTo>
                  <a:cubicBezTo>
                    <a:pt x="2436" y="2152"/>
                    <a:pt x="2843" y="2855"/>
                    <a:pt x="4580" y="3446"/>
                  </a:cubicBezTo>
                  <a:cubicBezTo>
                    <a:pt x="5449" y="3742"/>
                    <a:pt x="6207" y="3816"/>
                    <a:pt x="6748" y="3816"/>
                  </a:cubicBezTo>
                  <a:cubicBezTo>
                    <a:pt x="7288" y="3816"/>
                    <a:pt x="7612" y="3742"/>
                    <a:pt x="7612" y="3742"/>
                  </a:cubicBezTo>
                  <a:lnTo>
                    <a:pt x="7760" y="1709"/>
                  </a:lnTo>
                  <a:cubicBezTo>
                    <a:pt x="7760" y="1709"/>
                    <a:pt x="4432" y="156"/>
                    <a:pt x="3286" y="8"/>
                  </a:cubicBezTo>
                  <a:cubicBezTo>
                    <a:pt x="3248" y="3"/>
                    <a:pt x="3209" y="1"/>
                    <a:pt x="31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51"/>
            <p:cNvSpPr/>
            <p:nvPr/>
          </p:nvSpPr>
          <p:spPr>
            <a:xfrm>
              <a:off x="5061900" y="3513725"/>
              <a:ext cx="206125" cy="110925"/>
            </a:xfrm>
            <a:custGeom>
              <a:avLst/>
              <a:gdLst/>
              <a:ahLst/>
              <a:cxnLst/>
              <a:rect l="l" t="t" r="r" b="b"/>
              <a:pathLst>
                <a:path w="8245" h="4437" extrusionOk="0">
                  <a:moveTo>
                    <a:pt x="3438" y="629"/>
                  </a:moveTo>
                  <a:cubicBezTo>
                    <a:pt x="3697" y="666"/>
                    <a:pt x="4104" y="777"/>
                    <a:pt x="4548" y="924"/>
                  </a:cubicBezTo>
                  <a:cubicBezTo>
                    <a:pt x="5250" y="1183"/>
                    <a:pt x="6063" y="1553"/>
                    <a:pt x="6692" y="1812"/>
                  </a:cubicBezTo>
                  <a:cubicBezTo>
                    <a:pt x="7025" y="1960"/>
                    <a:pt x="7283" y="2071"/>
                    <a:pt x="7505" y="2181"/>
                  </a:cubicBezTo>
                  <a:cubicBezTo>
                    <a:pt x="7542" y="2196"/>
                    <a:pt x="7575" y="2211"/>
                    <a:pt x="7605" y="2225"/>
                  </a:cubicBezTo>
                  <a:lnTo>
                    <a:pt x="7605" y="2225"/>
                  </a:lnTo>
                  <a:lnTo>
                    <a:pt x="7519" y="3787"/>
                  </a:lnTo>
                  <a:lnTo>
                    <a:pt x="7519" y="3787"/>
                  </a:lnTo>
                  <a:cubicBezTo>
                    <a:pt x="7386" y="3797"/>
                    <a:pt x="7197" y="3808"/>
                    <a:pt x="6951" y="3808"/>
                  </a:cubicBezTo>
                  <a:cubicBezTo>
                    <a:pt x="6433" y="3808"/>
                    <a:pt x="5694" y="3771"/>
                    <a:pt x="4880" y="3475"/>
                  </a:cubicBezTo>
                  <a:cubicBezTo>
                    <a:pt x="4030" y="3217"/>
                    <a:pt x="3549" y="2884"/>
                    <a:pt x="3254" y="2662"/>
                  </a:cubicBezTo>
                  <a:cubicBezTo>
                    <a:pt x="3106" y="2551"/>
                    <a:pt x="2995" y="2440"/>
                    <a:pt x="2958" y="2403"/>
                  </a:cubicBezTo>
                  <a:lnTo>
                    <a:pt x="2884" y="2329"/>
                  </a:lnTo>
                  <a:cubicBezTo>
                    <a:pt x="2835" y="2231"/>
                    <a:pt x="2720" y="2165"/>
                    <a:pt x="2615" y="2165"/>
                  </a:cubicBezTo>
                  <a:cubicBezTo>
                    <a:pt x="2563" y="2165"/>
                    <a:pt x="2514" y="2181"/>
                    <a:pt x="2477" y="2218"/>
                  </a:cubicBezTo>
                  <a:lnTo>
                    <a:pt x="2403" y="2255"/>
                  </a:lnTo>
                  <a:cubicBezTo>
                    <a:pt x="2292" y="2329"/>
                    <a:pt x="1960" y="2514"/>
                    <a:pt x="1590" y="2662"/>
                  </a:cubicBezTo>
                  <a:cubicBezTo>
                    <a:pt x="1405" y="2736"/>
                    <a:pt x="1220" y="2810"/>
                    <a:pt x="1072" y="2884"/>
                  </a:cubicBezTo>
                  <a:cubicBezTo>
                    <a:pt x="887" y="2921"/>
                    <a:pt x="740" y="2958"/>
                    <a:pt x="666" y="2958"/>
                  </a:cubicBezTo>
                  <a:lnTo>
                    <a:pt x="622" y="2958"/>
                  </a:lnTo>
                  <a:cubicBezTo>
                    <a:pt x="621" y="2855"/>
                    <a:pt x="726" y="2629"/>
                    <a:pt x="887" y="2403"/>
                  </a:cubicBezTo>
                  <a:cubicBezTo>
                    <a:pt x="1146" y="2034"/>
                    <a:pt x="1590" y="1553"/>
                    <a:pt x="2071" y="1220"/>
                  </a:cubicBezTo>
                  <a:cubicBezTo>
                    <a:pt x="2551" y="851"/>
                    <a:pt x="3069" y="629"/>
                    <a:pt x="3364" y="629"/>
                  </a:cubicBezTo>
                  <a:close/>
                  <a:moveTo>
                    <a:pt x="3364" y="0"/>
                  </a:moveTo>
                  <a:cubicBezTo>
                    <a:pt x="2995" y="0"/>
                    <a:pt x="2625" y="148"/>
                    <a:pt x="2255" y="370"/>
                  </a:cubicBezTo>
                  <a:cubicBezTo>
                    <a:pt x="1701" y="666"/>
                    <a:pt x="1183" y="1109"/>
                    <a:pt x="740" y="1590"/>
                  </a:cubicBezTo>
                  <a:cubicBezTo>
                    <a:pt x="555" y="1849"/>
                    <a:pt x="370" y="2071"/>
                    <a:pt x="222" y="2292"/>
                  </a:cubicBezTo>
                  <a:cubicBezTo>
                    <a:pt x="111" y="2514"/>
                    <a:pt x="0" y="2736"/>
                    <a:pt x="0" y="2995"/>
                  </a:cubicBezTo>
                  <a:lnTo>
                    <a:pt x="0" y="3106"/>
                  </a:lnTo>
                  <a:cubicBezTo>
                    <a:pt x="37" y="3254"/>
                    <a:pt x="148" y="3402"/>
                    <a:pt x="259" y="3475"/>
                  </a:cubicBezTo>
                  <a:cubicBezTo>
                    <a:pt x="407" y="3549"/>
                    <a:pt x="518" y="3586"/>
                    <a:pt x="666" y="3586"/>
                  </a:cubicBezTo>
                  <a:cubicBezTo>
                    <a:pt x="887" y="3586"/>
                    <a:pt x="1109" y="3512"/>
                    <a:pt x="1331" y="3438"/>
                  </a:cubicBezTo>
                  <a:cubicBezTo>
                    <a:pt x="1796" y="3267"/>
                    <a:pt x="2277" y="3015"/>
                    <a:pt x="2549" y="2864"/>
                  </a:cubicBezTo>
                  <a:lnTo>
                    <a:pt x="2549" y="2864"/>
                  </a:lnTo>
                  <a:cubicBezTo>
                    <a:pt x="2821" y="3156"/>
                    <a:pt x="3437" y="3656"/>
                    <a:pt x="4695" y="4067"/>
                  </a:cubicBezTo>
                  <a:cubicBezTo>
                    <a:pt x="5583" y="4363"/>
                    <a:pt x="6359" y="4437"/>
                    <a:pt x="6951" y="4437"/>
                  </a:cubicBezTo>
                  <a:cubicBezTo>
                    <a:pt x="7505" y="4437"/>
                    <a:pt x="7838" y="4363"/>
                    <a:pt x="7875" y="4363"/>
                  </a:cubicBezTo>
                  <a:cubicBezTo>
                    <a:pt x="7986" y="4326"/>
                    <a:pt x="8097" y="4215"/>
                    <a:pt x="8097" y="4067"/>
                  </a:cubicBezTo>
                  <a:lnTo>
                    <a:pt x="8245" y="2071"/>
                  </a:lnTo>
                  <a:cubicBezTo>
                    <a:pt x="8245" y="1923"/>
                    <a:pt x="8171" y="1812"/>
                    <a:pt x="8060" y="1775"/>
                  </a:cubicBezTo>
                  <a:cubicBezTo>
                    <a:pt x="8060" y="1775"/>
                    <a:pt x="7246" y="1368"/>
                    <a:pt x="6248" y="961"/>
                  </a:cubicBezTo>
                  <a:cubicBezTo>
                    <a:pt x="5768" y="740"/>
                    <a:pt x="5250" y="518"/>
                    <a:pt x="4769" y="370"/>
                  </a:cubicBezTo>
                  <a:cubicBezTo>
                    <a:pt x="4289" y="185"/>
                    <a:pt x="3845" y="74"/>
                    <a:pt x="35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51"/>
            <p:cNvSpPr/>
            <p:nvPr/>
          </p:nvSpPr>
          <p:spPr>
            <a:xfrm>
              <a:off x="5958425" y="4206925"/>
              <a:ext cx="147900" cy="871025"/>
            </a:xfrm>
            <a:custGeom>
              <a:avLst/>
              <a:gdLst/>
              <a:ahLst/>
              <a:cxnLst/>
              <a:rect l="l" t="t" r="r" b="b"/>
              <a:pathLst>
                <a:path w="5916" h="34841" extrusionOk="0">
                  <a:moveTo>
                    <a:pt x="3402" y="0"/>
                  </a:moveTo>
                  <a:lnTo>
                    <a:pt x="38" y="34235"/>
                  </a:lnTo>
                  <a:cubicBezTo>
                    <a:pt x="1" y="34531"/>
                    <a:pt x="185" y="34790"/>
                    <a:pt x="481" y="34827"/>
                  </a:cubicBezTo>
                  <a:cubicBezTo>
                    <a:pt x="525" y="34836"/>
                    <a:pt x="567" y="34841"/>
                    <a:pt x="609" y="34841"/>
                  </a:cubicBezTo>
                  <a:cubicBezTo>
                    <a:pt x="887" y="34841"/>
                    <a:pt x="1119" y="34635"/>
                    <a:pt x="1184" y="34346"/>
                  </a:cubicBezTo>
                  <a:lnTo>
                    <a:pt x="5916" y="555"/>
                  </a:lnTo>
                  <a:lnTo>
                    <a:pt x="34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51"/>
            <p:cNvSpPr/>
            <p:nvPr/>
          </p:nvSpPr>
          <p:spPr>
            <a:xfrm>
              <a:off x="5951950" y="4199525"/>
              <a:ext cx="162700" cy="886400"/>
            </a:xfrm>
            <a:custGeom>
              <a:avLst/>
              <a:gdLst/>
              <a:ahLst/>
              <a:cxnLst/>
              <a:rect l="l" t="t" r="r" b="b"/>
              <a:pathLst>
                <a:path w="6508" h="35456" extrusionOk="0">
                  <a:moveTo>
                    <a:pt x="3920" y="703"/>
                  </a:moveTo>
                  <a:lnTo>
                    <a:pt x="5835" y="1125"/>
                  </a:lnTo>
                  <a:lnTo>
                    <a:pt x="5835" y="1125"/>
                  </a:lnTo>
                  <a:lnTo>
                    <a:pt x="1110" y="34605"/>
                  </a:lnTo>
                  <a:cubicBezTo>
                    <a:pt x="1110" y="34753"/>
                    <a:pt x="999" y="34827"/>
                    <a:pt x="851" y="34827"/>
                  </a:cubicBezTo>
                  <a:lnTo>
                    <a:pt x="814" y="34827"/>
                  </a:lnTo>
                  <a:cubicBezTo>
                    <a:pt x="666" y="34790"/>
                    <a:pt x="592" y="34716"/>
                    <a:pt x="592" y="34568"/>
                  </a:cubicBezTo>
                  <a:lnTo>
                    <a:pt x="3920" y="703"/>
                  </a:lnTo>
                  <a:close/>
                  <a:moveTo>
                    <a:pt x="3698" y="0"/>
                  </a:moveTo>
                  <a:cubicBezTo>
                    <a:pt x="3624" y="0"/>
                    <a:pt x="3550" y="0"/>
                    <a:pt x="3476" y="74"/>
                  </a:cubicBezTo>
                  <a:cubicBezTo>
                    <a:pt x="3402" y="111"/>
                    <a:pt x="3328" y="185"/>
                    <a:pt x="3328" y="296"/>
                  </a:cubicBezTo>
                  <a:lnTo>
                    <a:pt x="1" y="34494"/>
                  </a:lnTo>
                  <a:lnTo>
                    <a:pt x="1" y="34568"/>
                  </a:lnTo>
                  <a:cubicBezTo>
                    <a:pt x="1" y="34975"/>
                    <a:pt x="260" y="35344"/>
                    <a:pt x="666" y="35418"/>
                  </a:cubicBezTo>
                  <a:cubicBezTo>
                    <a:pt x="740" y="35455"/>
                    <a:pt x="777" y="35455"/>
                    <a:pt x="851" y="35455"/>
                  </a:cubicBezTo>
                  <a:cubicBezTo>
                    <a:pt x="1295" y="35455"/>
                    <a:pt x="1665" y="35160"/>
                    <a:pt x="1738" y="34716"/>
                  </a:cubicBezTo>
                  <a:lnTo>
                    <a:pt x="6471" y="925"/>
                  </a:lnTo>
                  <a:cubicBezTo>
                    <a:pt x="6508" y="740"/>
                    <a:pt x="6397" y="592"/>
                    <a:pt x="6249" y="555"/>
                  </a:cubicBezTo>
                  <a:lnTo>
                    <a:pt x="36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51"/>
            <p:cNvSpPr/>
            <p:nvPr/>
          </p:nvSpPr>
          <p:spPr>
            <a:xfrm>
              <a:off x="6388200" y="4228175"/>
              <a:ext cx="260675" cy="847075"/>
            </a:xfrm>
            <a:custGeom>
              <a:avLst/>
              <a:gdLst/>
              <a:ahLst/>
              <a:cxnLst/>
              <a:rect l="l" t="t" r="r" b="b"/>
              <a:pathLst>
                <a:path w="10427" h="33883" extrusionOk="0">
                  <a:moveTo>
                    <a:pt x="2367" y="1"/>
                  </a:moveTo>
                  <a:lnTo>
                    <a:pt x="1" y="1258"/>
                  </a:lnTo>
                  <a:lnTo>
                    <a:pt x="9244" y="33459"/>
                  </a:lnTo>
                  <a:cubicBezTo>
                    <a:pt x="9307" y="33711"/>
                    <a:pt x="9503" y="33882"/>
                    <a:pt x="9743" y="33882"/>
                  </a:cubicBezTo>
                  <a:cubicBezTo>
                    <a:pt x="9785" y="33882"/>
                    <a:pt x="9828" y="33877"/>
                    <a:pt x="9872" y="33866"/>
                  </a:cubicBezTo>
                  <a:cubicBezTo>
                    <a:pt x="10205" y="33829"/>
                    <a:pt x="10427" y="33496"/>
                    <a:pt x="10316" y="33200"/>
                  </a:cubicBezTo>
                  <a:lnTo>
                    <a:pt x="23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51"/>
            <p:cNvSpPr/>
            <p:nvPr/>
          </p:nvSpPr>
          <p:spPr>
            <a:xfrm>
              <a:off x="6379900" y="4220175"/>
              <a:ext cx="274525" cy="862975"/>
            </a:xfrm>
            <a:custGeom>
              <a:avLst/>
              <a:gdLst/>
              <a:ahLst/>
              <a:cxnLst/>
              <a:rect l="l" t="t" r="r" b="b"/>
              <a:pathLst>
                <a:path w="10981" h="34519" extrusionOk="0">
                  <a:moveTo>
                    <a:pt x="2493" y="769"/>
                  </a:moveTo>
                  <a:lnTo>
                    <a:pt x="10352" y="33594"/>
                  </a:lnTo>
                  <a:lnTo>
                    <a:pt x="10352" y="33631"/>
                  </a:lnTo>
                  <a:cubicBezTo>
                    <a:pt x="10352" y="33779"/>
                    <a:pt x="10278" y="33890"/>
                    <a:pt x="10130" y="33890"/>
                  </a:cubicBezTo>
                  <a:lnTo>
                    <a:pt x="10093" y="33890"/>
                  </a:lnTo>
                  <a:cubicBezTo>
                    <a:pt x="9982" y="33890"/>
                    <a:pt x="9871" y="33816"/>
                    <a:pt x="9871" y="33705"/>
                  </a:cubicBezTo>
                  <a:lnTo>
                    <a:pt x="703" y="1725"/>
                  </a:lnTo>
                  <a:lnTo>
                    <a:pt x="2493" y="769"/>
                  </a:lnTo>
                  <a:close/>
                  <a:moveTo>
                    <a:pt x="2741" y="1"/>
                  </a:moveTo>
                  <a:cubicBezTo>
                    <a:pt x="2687" y="1"/>
                    <a:pt x="2631" y="18"/>
                    <a:pt x="2588" y="62"/>
                  </a:cubicBezTo>
                  <a:lnTo>
                    <a:pt x="185" y="1319"/>
                  </a:lnTo>
                  <a:cubicBezTo>
                    <a:pt x="74" y="1393"/>
                    <a:pt x="0" y="1541"/>
                    <a:pt x="37" y="1688"/>
                  </a:cubicBezTo>
                  <a:lnTo>
                    <a:pt x="9280" y="33890"/>
                  </a:lnTo>
                  <a:cubicBezTo>
                    <a:pt x="9391" y="34260"/>
                    <a:pt x="9723" y="34518"/>
                    <a:pt x="10093" y="34518"/>
                  </a:cubicBezTo>
                  <a:lnTo>
                    <a:pt x="10241" y="34518"/>
                  </a:lnTo>
                  <a:cubicBezTo>
                    <a:pt x="10685" y="34445"/>
                    <a:pt x="10980" y="34075"/>
                    <a:pt x="10980" y="33631"/>
                  </a:cubicBezTo>
                  <a:cubicBezTo>
                    <a:pt x="10980" y="33557"/>
                    <a:pt x="10980" y="33520"/>
                    <a:pt x="10980" y="33446"/>
                  </a:cubicBezTo>
                  <a:lnTo>
                    <a:pt x="3032" y="247"/>
                  </a:lnTo>
                  <a:cubicBezTo>
                    <a:pt x="2995" y="173"/>
                    <a:pt x="2921" y="62"/>
                    <a:pt x="2847" y="25"/>
                  </a:cubicBezTo>
                  <a:cubicBezTo>
                    <a:pt x="2816" y="9"/>
                    <a:pt x="2779" y="1"/>
                    <a:pt x="2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51"/>
            <p:cNvSpPr/>
            <p:nvPr/>
          </p:nvSpPr>
          <p:spPr>
            <a:xfrm>
              <a:off x="6024975" y="4218000"/>
              <a:ext cx="189500" cy="859700"/>
            </a:xfrm>
            <a:custGeom>
              <a:avLst/>
              <a:gdLst/>
              <a:ahLst/>
              <a:cxnLst/>
              <a:rect l="l" t="t" r="r" b="b"/>
              <a:pathLst>
                <a:path w="7580" h="34388" extrusionOk="0">
                  <a:moveTo>
                    <a:pt x="2478" y="1"/>
                  </a:moveTo>
                  <a:lnTo>
                    <a:pt x="1" y="1073"/>
                  </a:lnTo>
                  <a:lnTo>
                    <a:pt x="6433" y="33940"/>
                  </a:lnTo>
                  <a:cubicBezTo>
                    <a:pt x="6468" y="34180"/>
                    <a:pt x="6692" y="34388"/>
                    <a:pt x="6960" y="34388"/>
                  </a:cubicBezTo>
                  <a:cubicBezTo>
                    <a:pt x="6981" y="34388"/>
                    <a:pt x="7003" y="34386"/>
                    <a:pt x="7025" y="34384"/>
                  </a:cubicBezTo>
                  <a:cubicBezTo>
                    <a:pt x="7358" y="34384"/>
                    <a:pt x="7579" y="34088"/>
                    <a:pt x="7543" y="33755"/>
                  </a:cubicBezTo>
                  <a:lnTo>
                    <a:pt x="24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51"/>
            <p:cNvSpPr/>
            <p:nvPr/>
          </p:nvSpPr>
          <p:spPr>
            <a:xfrm>
              <a:off x="6016650" y="4210000"/>
              <a:ext cx="205225" cy="875925"/>
            </a:xfrm>
            <a:custGeom>
              <a:avLst/>
              <a:gdLst/>
              <a:ahLst/>
              <a:cxnLst/>
              <a:rect l="l" t="t" r="r" b="b"/>
              <a:pathLst>
                <a:path w="8209" h="35037" extrusionOk="0">
                  <a:moveTo>
                    <a:pt x="2576" y="766"/>
                  </a:moveTo>
                  <a:lnTo>
                    <a:pt x="7580" y="34112"/>
                  </a:lnTo>
                  <a:lnTo>
                    <a:pt x="7580" y="34149"/>
                  </a:lnTo>
                  <a:cubicBezTo>
                    <a:pt x="7580" y="34297"/>
                    <a:pt x="7469" y="34408"/>
                    <a:pt x="7321" y="34408"/>
                  </a:cubicBezTo>
                  <a:cubicBezTo>
                    <a:pt x="7173" y="34408"/>
                    <a:pt x="7062" y="34334"/>
                    <a:pt x="7062" y="34186"/>
                  </a:cubicBezTo>
                  <a:lnTo>
                    <a:pt x="703" y="1578"/>
                  </a:lnTo>
                  <a:lnTo>
                    <a:pt x="2576" y="766"/>
                  </a:lnTo>
                  <a:close/>
                  <a:moveTo>
                    <a:pt x="2805" y="1"/>
                  </a:moveTo>
                  <a:cubicBezTo>
                    <a:pt x="2767" y="1"/>
                    <a:pt x="2730" y="10"/>
                    <a:pt x="2700" y="25"/>
                  </a:cubicBezTo>
                  <a:lnTo>
                    <a:pt x="223" y="1097"/>
                  </a:lnTo>
                  <a:cubicBezTo>
                    <a:pt x="75" y="1134"/>
                    <a:pt x="1" y="1282"/>
                    <a:pt x="38" y="1430"/>
                  </a:cubicBezTo>
                  <a:lnTo>
                    <a:pt x="6434" y="34334"/>
                  </a:lnTo>
                  <a:cubicBezTo>
                    <a:pt x="6545" y="34741"/>
                    <a:pt x="6877" y="35036"/>
                    <a:pt x="7321" y="35036"/>
                  </a:cubicBezTo>
                  <a:lnTo>
                    <a:pt x="7358" y="35036"/>
                  </a:lnTo>
                  <a:cubicBezTo>
                    <a:pt x="7839" y="34999"/>
                    <a:pt x="8208" y="34593"/>
                    <a:pt x="8208" y="34149"/>
                  </a:cubicBezTo>
                  <a:lnTo>
                    <a:pt x="8171" y="34001"/>
                  </a:lnTo>
                  <a:lnTo>
                    <a:pt x="3106" y="284"/>
                  </a:lnTo>
                  <a:cubicBezTo>
                    <a:pt x="3106" y="173"/>
                    <a:pt x="3069" y="99"/>
                    <a:pt x="2958" y="62"/>
                  </a:cubicBezTo>
                  <a:cubicBezTo>
                    <a:pt x="2915" y="19"/>
                    <a:pt x="2859" y="1"/>
                    <a:pt x="28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51"/>
            <p:cNvSpPr/>
            <p:nvPr/>
          </p:nvSpPr>
          <p:spPr>
            <a:xfrm>
              <a:off x="5491675" y="4206925"/>
              <a:ext cx="147900" cy="871025"/>
            </a:xfrm>
            <a:custGeom>
              <a:avLst/>
              <a:gdLst/>
              <a:ahLst/>
              <a:cxnLst/>
              <a:rect l="l" t="t" r="r" b="b"/>
              <a:pathLst>
                <a:path w="5916" h="34841" extrusionOk="0">
                  <a:moveTo>
                    <a:pt x="3365" y="0"/>
                  </a:moveTo>
                  <a:lnTo>
                    <a:pt x="37" y="34235"/>
                  </a:lnTo>
                  <a:cubicBezTo>
                    <a:pt x="0" y="34531"/>
                    <a:pt x="185" y="34790"/>
                    <a:pt x="481" y="34827"/>
                  </a:cubicBezTo>
                  <a:cubicBezTo>
                    <a:pt x="520" y="34836"/>
                    <a:pt x="559" y="34841"/>
                    <a:pt x="598" y="34841"/>
                  </a:cubicBezTo>
                  <a:cubicBezTo>
                    <a:pt x="859" y="34841"/>
                    <a:pt x="1114" y="34635"/>
                    <a:pt x="1147" y="34346"/>
                  </a:cubicBezTo>
                  <a:lnTo>
                    <a:pt x="5916" y="555"/>
                  </a:lnTo>
                  <a:lnTo>
                    <a:pt x="33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51"/>
            <p:cNvSpPr/>
            <p:nvPr/>
          </p:nvSpPr>
          <p:spPr>
            <a:xfrm>
              <a:off x="5484275" y="4199525"/>
              <a:ext cx="163625" cy="886400"/>
            </a:xfrm>
            <a:custGeom>
              <a:avLst/>
              <a:gdLst/>
              <a:ahLst/>
              <a:cxnLst/>
              <a:rect l="l" t="t" r="r" b="b"/>
              <a:pathLst>
                <a:path w="6545" h="35456" extrusionOk="0">
                  <a:moveTo>
                    <a:pt x="3957" y="703"/>
                  </a:moveTo>
                  <a:lnTo>
                    <a:pt x="5872" y="1125"/>
                  </a:lnTo>
                  <a:lnTo>
                    <a:pt x="5872" y="1125"/>
                  </a:lnTo>
                  <a:lnTo>
                    <a:pt x="1147" y="34605"/>
                  </a:lnTo>
                  <a:cubicBezTo>
                    <a:pt x="1147" y="34753"/>
                    <a:pt x="1036" y="34827"/>
                    <a:pt x="888" y="34827"/>
                  </a:cubicBezTo>
                  <a:lnTo>
                    <a:pt x="851" y="34827"/>
                  </a:lnTo>
                  <a:cubicBezTo>
                    <a:pt x="703" y="34790"/>
                    <a:pt x="629" y="34716"/>
                    <a:pt x="629" y="34568"/>
                  </a:cubicBezTo>
                  <a:lnTo>
                    <a:pt x="3957" y="703"/>
                  </a:lnTo>
                  <a:close/>
                  <a:moveTo>
                    <a:pt x="3735" y="0"/>
                  </a:moveTo>
                  <a:cubicBezTo>
                    <a:pt x="3661" y="0"/>
                    <a:pt x="3550" y="0"/>
                    <a:pt x="3513" y="74"/>
                  </a:cubicBezTo>
                  <a:cubicBezTo>
                    <a:pt x="3439" y="111"/>
                    <a:pt x="3365" y="185"/>
                    <a:pt x="3365" y="296"/>
                  </a:cubicBezTo>
                  <a:lnTo>
                    <a:pt x="38" y="34494"/>
                  </a:lnTo>
                  <a:lnTo>
                    <a:pt x="1" y="34568"/>
                  </a:lnTo>
                  <a:cubicBezTo>
                    <a:pt x="1" y="34975"/>
                    <a:pt x="296" y="35344"/>
                    <a:pt x="703" y="35418"/>
                  </a:cubicBezTo>
                  <a:cubicBezTo>
                    <a:pt x="777" y="35455"/>
                    <a:pt x="814" y="35455"/>
                    <a:pt x="888" y="35455"/>
                  </a:cubicBezTo>
                  <a:cubicBezTo>
                    <a:pt x="1332" y="35455"/>
                    <a:pt x="1701" y="35160"/>
                    <a:pt x="1775" y="34716"/>
                  </a:cubicBezTo>
                  <a:lnTo>
                    <a:pt x="6508" y="925"/>
                  </a:lnTo>
                  <a:cubicBezTo>
                    <a:pt x="6545" y="740"/>
                    <a:pt x="6434" y="592"/>
                    <a:pt x="6286" y="555"/>
                  </a:cubicBezTo>
                  <a:lnTo>
                    <a:pt x="37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51"/>
            <p:cNvSpPr/>
            <p:nvPr/>
          </p:nvSpPr>
          <p:spPr>
            <a:xfrm>
              <a:off x="5447300" y="3236425"/>
              <a:ext cx="1197875" cy="1049075"/>
            </a:xfrm>
            <a:custGeom>
              <a:avLst/>
              <a:gdLst/>
              <a:ahLst/>
              <a:cxnLst/>
              <a:rect l="l" t="t" r="r" b="b"/>
              <a:pathLst>
                <a:path w="47915" h="41963" extrusionOk="0">
                  <a:moveTo>
                    <a:pt x="29171" y="1"/>
                  </a:moveTo>
                  <a:cubicBezTo>
                    <a:pt x="26879" y="1"/>
                    <a:pt x="25104" y="2034"/>
                    <a:pt x="25437" y="4290"/>
                  </a:cubicBezTo>
                  <a:cubicBezTo>
                    <a:pt x="26546" y="11906"/>
                    <a:pt x="27433" y="31315"/>
                    <a:pt x="26842" y="31463"/>
                  </a:cubicBezTo>
                  <a:cubicBezTo>
                    <a:pt x="26831" y="31466"/>
                    <a:pt x="26816" y="31467"/>
                    <a:pt x="26798" y="31467"/>
                  </a:cubicBezTo>
                  <a:cubicBezTo>
                    <a:pt x="25697" y="31467"/>
                    <a:pt x="11235" y="26262"/>
                    <a:pt x="4776" y="26262"/>
                  </a:cubicBezTo>
                  <a:cubicBezTo>
                    <a:pt x="3239" y="26262"/>
                    <a:pt x="2156" y="26556"/>
                    <a:pt x="1812" y="27285"/>
                  </a:cubicBezTo>
                  <a:cubicBezTo>
                    <a:pt x="1" y="31130"/>
                    <a:pt x="592" y="41963"/>
                    <a:pt x="592" y="41963"/>
                  </a:cubicBezTo>
                  <a:lnTo>
                    <a:pt x="41778" y="41963"/>
                  </a:lnTo>
                  <a:lnTo>
                    <a:pt x="47545" y="4327"/>
                  </a:lnTo>
                  <a:cubicBezTo>
                    <a:pt x="47915" y="2071"/>
                    <a:pt x="46140" y="1"/>
                    <a:pt x="438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51"/>
            <p:cNvSpPr/>
            <p:nvPr/>
          </p:nvSpPr>
          <p:spPr>
            <a:xfrm>
              <a:off x="5451925" y="3229050"/>
              <a:ext cx="1193250" cy="1063850"/>
            </a:xfrm>
            <a:custGeom>
              <a:avLst/>
              <a:gdLst/>
              <a:ahLst/>
              <a:cxnLst/>
              <a:rect l="l" t="t" r="r" b="b"/>
              <a:pathLst>
                <a:path w="47730" h="42554" extrusionOk="0">
                  <a:moveTo>
                    <a:pt x="43626" y="592"/>
                  </a:moveTo>
                  <a:cubicBezTo>
                    <a:pt x="44624" y="592"/>
                    <a:pt x="45475" y="998"/>
                    <a:pt x="46103" y="1627"/>
                  </a:cubicBezTo>
                  <a:cubicBezTo>
                    <a:pt x="46732" y="2255"/>
                    <a:pt x="47101" y="3106"/>
                    <a:pt x="47101" y="4067"/>
                  </a:cubicBezTo>
                  <a:cubicBezTo>
                    <a:pt x="47101" y="4215"/>
                    <a:pt x="47101" y="4400"/>
                    <a:pt x="47064" y="4585"/>
                  </a:cubicBezTo>
                  <a:lnTo>
                    <a:pt x="41297" y="41962"/>
                  </a:lnTo>
                  <a:lnTo>
                    <a:pt x="720" y="41962"/>
                  </a:lnTo>
                  <a:cubicBezTo>
                    <a:pt x="706" y="41768"/>
                    <a:pt x="686" y="41469"/>
                    <a:pt x="666" y="41075"/>
                  </a:cubicBezTo>
                  <a:cubicBezTo>
                    <a:pt x="666" y="40335"/>
                    <a:pt x="629" y="39337"/>
                    <a:pt x="629" y="38154"/>
                  </a:cubicBezTo>
                  <a:cubicBezTo>
                    <a:pt x="629" y="36416"/>
                    <a:pt x="703" y="34346"/>
                    <a:pt x="888" y="32461"/>
                  </a:cubicBezTo>
                  <a:cubicBezTo>
                    <a:pt x="1073" y="30538"/>
                    <a:pt x="1406" y="28800"/>
                    <a:pt x="1923" y="27728"/>
                  </a:cubicBezTo>
                  <a:cubicBezTo>
                    <a:pt x="2034" y="27469"/>
                    <a:pt x="2293" y="27248"/>
                    <a:pt x="2774" y="27100"/>
                  </a:cubicBezTo>
                  <a:cubicBezTo>
                    <a:pt x="3217" y="26952"/>
                    <a:pt x="3846" y="26878"/>
                    <a:pt x="4585" y="26878"/>
                  </a:cubicBezTo>
                  <a:cubicBezTo>
                    <a:pt x="7765" y="26878"/>
                    <a:pt x="12977" y="28172"/>
                    <a:pt x="17525" y="29466"/>
                  </a:cubicBezTo>
                  <a:cubicBezTo>
                    <a:pt x="19817" y="30094"/>
                    <a:pt x="21924" y="30760"/>
                    <a:pt x="23551" y="31240"/>
                  </a:cubicBezTo>
                  <a:cubicBezTo>
                    <a:pt x="24327" y="31499"/>
                    <a:pt x="25030" y="31684"/>
                    <a:pt x="25547" y="31832"/>
                  </a:cubicBezTo>
                  <a:cubicBezTo>
                    <a:pt x="25806" y="31906"/>
                    <a:pt x="26028" y="31980"/>
                    <a:pt x="26176" y="32017"/>
                  </a:cubicBezTo>
                  <a:cubicBezTo>
                    <a:pt x="26361" y="32054"/>
                    <a:pt x="26472" y="32091"/>
                    <a:pt x="26620" y="32091"/>
                  </a:cubicBezTo>
                  <a:lnTo>
                    <a:pt x="26730" y="32054"/>
                  </a:lnTo>
                  <a:cubicBezTo>
                    <a:pt x="26804" y="32054"/>
                    <a:pt x="26878" y="31980"/>
                    <a:pt x="26915" y="31943"/>
                  </a:cubicBezTo>
                  <a:cubicBezTo>
                    <a:pt x="26989" y="31869"/>
                    <a:pt x="26989" y="31795"/>
                    <a:pt x="26989" y="31758"/>
                  </a:cubicBezTo>
                  <a:cubicBezTo>
                    <a:pt x="27063" y="31536"/>
                    <a:pt x="27100" y="31240"/>
                    <a:pt x="27100" y="30797"/>
                  </a:cubicBezTo>
                  <a:cubicBezTo>
                    <a:pt x="27137" y="30353"/>
                    <a:pt x="27137" y="29762"/>
                    <a:pt x="27137" y="29096"/>
                  </a:cubicBezTo>
                  <a:cubicBezTo>
                    <a:pt x="27137" y="23477"/>
                    <a:pt x="26435" y="10463"/>
                    <a:pt x="25584" y="4548"/>
                  </a:cubicBezTo>
                  <a:cubicBezTo>
                    <a:pt x="25547" y="4400"/>
                    <a:pt x="25547" y="4215"/>
                    <a:pt x="25547" y="4067"/>
                  </a:cubicBezTo>
                  <a:cubicBezTo>
                    <a:pt x="25547" y="3106"/>
                    <a:pt x="25917" y="2255"/>
                    <a:pt x="26546" y="1627"/>
                  </a:cubicBezTo>
                  <a:cubicBezTo>
                    <a:pt x="27174" y="998"/>
                    <a:pt x="28024" y="592"/>
                    <a:pt x="28986" y="592"/>
                  </a:cubicBezTo>
                  <a:close/>
                  <a:moveTo>
                    <a:pt x="28986" y="0"/>
                  </a:moveTo>
                  <a:cubicBezTo>
                    <a:pt x="26694" y="0"/>
                    <a:pt x="24919" y="1849"/>
                    <a:pt x="24919" y="4067"/>
                  </a:cubicBezTo>
                  <a:cubicBezTo>
                    <a:pt x="24919" y="4252"/>
                    <a:pt x="24919" y="4437"/>
                    <a:pt x="24956" y="4659"/>
                  </a:cubicBezTo>
                  <a:cubicBezTo>
                    <a:pt x="25806" y="10500"/>
                    <a:pt x="26546" y="23514"/>
                    <a:pt x="26546" y="29096"/>
                  </a:cubicBezTo>
                  <a:cubicBezTo>
                    <a:pt x="26546" y="29910"/>
                    <a:pt x="26509" y="30575"/>
                    <a:pt x="26472" y="31019"/>
                  </a:cubicBezTo>
                  <a:cubicBezTo>
                    <a:pt x="26472" y="31208"/>
                    <a:pt x="26445" y="31344"/>
                    <a:pt x="26437" y="31448"/>
                  </a:cubicBezTo>
                  <a:lnTo>
                    <a:pt x="26437" y="31448"/>
                  </a:lnTo>
                  <a:cubicBezTo>
                    <a:pt x="26402" y="31443"/>
                    <a:pt x="26365" y="31436"/>
                    <a:pt x="26324" y="31425"/>
                  </a:cubicBezTo>
                  <a:cubicBezTo>
                    <a:pt x="25732" y="31277"/>
                    <a:pt x="24438" y="30871"/>
                    <a:pt x="22775" y="30353"/>
                  </a:cubicBezTo>
                  <a:cubicBezTo>
                    <a:pt x="20261" y="29614"/>
                    <a:pt x="16859" y="28579"/>
                    <a:pt x="13532" y="27728"/>
                  </a:cubicBezTo>
                  <a:cubicBezTo>
                    <a:pt x="10205" y="26915"/>
                    <a:pt x="6914" y="26249"/>
                    <a:pt x="4585" y="26249"/>
                  </a:cubicBezTo>
                  <a:cubicBezTo>
                    <a:pt x="3809" y="26249"/>
                    <a:pt x="3106" y="26323"/>
                    <a:pt x="2552" y="26508"/>
                  </a:cubicBezTo>
                  <a:cubicBezTo>
                    <a:pt x="2034" y="26693"/>
                    <a:pt x="1554" y="26989"/>
                    <a:pt x="1332" y="27433"/>
                  </a:cubicBezTo>
                  <a:cubicBezTo>
                    <a:pt x="777" y="28653"/>
                    <a:pt x="444" y="30464"/>
                    <a:pt x="260" y="32387"/>
                  </a:cubicBezTo>
                  <a:cubicBezTo>
                    <a:pt x="75" y="34309"/>
                    <a:pt x="1" y="36416"/>
                    <a:pt x="1" y="38154"/>
                  </a:cubicBezTo>
                  <a:cubicBezTo>
                    <a:pt x="1" y="40520"/>
                    <a:pt x="112" y="42258"/>
                    <a:pt x="112" y="42258"/>
                  </a:cubicBezTo>
                  <a:cubicBezTo>
                    <a:pt x="112" y="42443"/>
                    <a:pt x="260" y="42554"/>
                    <a:pt x="407" y="42554"/>
                  </a:cubicBezTo>
                  <a:lnTo>
                    <a:pt x="41593" y="42554"/>
                  </a:lnTo>
                  <a:cubicBezTo>
                    <a:pt x="41741" y="42554"/>
                    <a:pt x="41851" y="42443"/>
                    <a:pt x="41888" y="42295"/>
                  </a:cubicBezTo>
                  <a:lnTo>
                    <a:pt x="47656" y="4696"/>
                  </a:lnTo>
                  <a:cubicBezTo>
                    <a:pt x="47693" y="4474"/>
                    <a:pt x="47730" y="4252"/>
                    <a:pt x="47730" y="4067"/>
                  </a:cubicBezTo>
                  <a:cubicBezTo>
                    <a:pt x="47730" y="1849"/>
                    <a:pt x="45918" y="0"/>
                    <a:pt x="436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51"/>
            <p:cNvSpPr/>
            <p:nvPr/>
          </p:nvSpPr>
          <p:spPr>
            <a:xfrm>
              <a:off x="5447300" y="3236425"/>
              <a:ext cx="824475" cy="1049075"/>
            </a:xfrm>
            <a:custGeom>
              <a:avLst/>
              <a:gdLst/>
              <a:ahLst/>
              <a:cxnLst/>
              <a:rect l="l" t="t" r="r" b="b"/>
              <a:pathLst>
                <a:path w="32979" h="41963" extrusionOk="0">
                  <a:moveTo>
                    <a:pt x="29023" y="1"/>
                  </a:moveTo>
                  <a:cubicBezTo>
                    <a:pt x="26805" y="75"/>
                    <a:pt x="25141" y="2071"/>
                    <a:pt x="25437" y="4290"/>
                  </a:cubicBezTo>
                  <a:cubicBezTo>
                    <a:pt x="26546" y="11906"/>
                    <a:pt x="27433" y="31315"/>
                    <a:pt x="26842" y="31463"/>
                  </a:cubicBezTo>
                  <a:cubicBezTo>
                    <a:pt x="26831" y="31466"/>
                    <a:pt x="26816" y="31467"/>
                    <a:pt x="26798" y="31467"/>
                  </a:cubicBezTo>
                  <a:cubicBezTo>
                    <a:pt x="25697" y="31467"/>
                    <a:pt x="11235" y="26262"/>
                    <a:pt x="4776" y="26262"/>
                  </a:cubicBezTo>
                  <a:cubicBezTo>
                    <a:pt x="3239" y="26262"/>
                    <a:pt x="2156" y="26556"/>
                    <a:pt x="1812" y="27285"/>
                  </a:cubicBezTo>
                  <a:cubicBezTo>
                    <a:pt x="1" y="31130"/>
                    <a:pt x="592" y="41963"/>
                    <a:pt x="592" y="41963"/>
                  </a:cubicBezTo>
                  <a:lnTo>
                    <a:pt x="26842" y="41963"/>
                  </a:lnTo>
                  <a:lnTo>
                    <a:pt x="32609" y="4327"/>
                  </a:lnTo>
                  <a:cubicBezTo>
                    <a:pt x="32979" y="2108"/>
                    <a:pt x="31278" y="75"/>
                    <a:pt x="290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51"/>
            <p:cNvSpPr/>
            <p:nvPr/>
          </p:nvSpPr>
          <p:spPr>
            <a:xfrm>
              <a:off x="5451925" y="3229050"/>
              <a:ext cx="819850" cy="1063850"/>
            </a:xfrm>
            <a:custGeom>
              <a:avLst/>
              <a:gdLst/>
              <a:ahLst/>
              <a:cxnLst/>
              <a:rect l="l" t="t" r="r" b="b"/>
              <a:pathLst>
                <a:path w="32794" h="42554" extrusionOk="0">
                  <a:moveTo>
                    <a:pt x="28856" y="629"/>
                  </a:moveTo>
                  <a:lnTo>
                    <a:pt x="28856" y="629"/>
                  </a:lnTo>
                  <a:cubicBezTo>
                    <a:pt x="30733" y="676"/>
                    <a:pt x="32165" y="2225"/>
                    <a:pt x="32165" y="4067"/>
                  </a:cubicBezTo>
                  <a:cubicBezTo>
                    <a:pt x="32165" y="4215"/>
                    <a:pt x="32165" y="4400"/>
                    <a:pt x="32128" y="4585"/>
                  </a:cubicBezTo>
                  <a:lnTo>
                    <a:pt x="26398" y="41962"/>
                  </a:lnTo>
                  <a:lnTo>
                    <a:pt x="720" y="41962"/>
                  </a:lnTo>
                  <a:cubicBezTo>
                    <a:pt x="706" y="41768"/>
                    <a:pt x="686" y="41469"/>
                    <a:pt x="666" y="41075"/>
                  </a:cubicBezTo>
                  <a:cubicBezTo>
                    <a:pt x="666" y="40335"/>
                    <a:pt x="629" y="39337"/>
                    <a:pt x="629" y="38154"/>
                  </a:cubicBezTo>
                  <a:cubicBezTo>
                    <a:pt x="629" y="36416"/>
                    <a:pt x="703" y="34346"/>
                    <a:pt x="888" y="32461"/>
                  </a:cubicBezTo>
                  <a:cubicBezTo>
                    <a:pt x="1073" y="30538"/>
                    <a:pt x="1406" y="28800"/>
                    <a:pt x="1923" y="27728"/>
                  </a:cubicBezTo>
                  <a:cubicBezTo>
                    <a:pt x="2034" y="27469"/>
                    <a:pt x="2293" y="27248"/>
                    <a:pt x="2774" y="27100"/>
                  </a:cubicBezTo>
                  <a:cubicBezTo>
                    <a:pt x="3217" y="26952"/>
                    <a:pt x="3846" y="26878"/>
                    <a:pt x="4585" y="26878"/>
                  </a:cubicBezTo>
                  <a:cubicBezTo>
                    <a:pt x="7765" y="26878"/>
                    <a:pt x="12977" y="28172"/>
                    <a:pt x="17525" y="29466"/>
                  </a:cubicBezTo>
                  <a:cubicBezTo>
                    <a:pt x="19817" y="30094"/>
                    <a:pt x="21924" y="30760"/>
                    <a:pt x="23551" y="31240"/>
                  </a:cubicBezTo>
                  <a:cubicBezTo>
                    <a:pt x="24327" y="31499"/>
                    <a:pt x="25030" y="31684"/>
                    <a:pt x="25547" y="31832"/>
                  </a:cubicBezTo>
                  <a:cubicBezTo>
                    <a:pt x="25806" y="31906"/>
                    <a:pt x="26028" y="31980"/>
                    <a:pt x="26176" y="32017"/>
                  </a:cubicBezTo>
                  <a:cubicBezTo>
                    <a:pt x="26361" y="32054"/>
                    <a:pt x="26472" y="32091"/>
                    <a:pt x="26620" y="32091"/>
                  </a:cubicBezTo>
                  <a:lnTo>
                    <a:pt x="26730" y="32054"/>
                  </a:lnTo>
                  <a:cubicBezTo>
                    <a:pt x="26804" y="32054"/>
                    <a:pt x="26878" y="31980"/>
                    <a:pt x="26915" y="31943"/>
                  </a:cubicBezTo>
                  <a:cubicBezTo>
                    <a:pt x="26989" y="31869"/>
                    <a:pt x="26989" y="31795"/>
                    <a:pt x="26989" y="31758"/>
                  </a:cubicBezTo>
                  <a:cubicBezTo>
                    <a:pt x="27063" y="31536"/>
                    <a:pt x="27100" y="31240"/>
                    <a:pt x="27100" y="30797"/>
                  </a:cubicBezTo>
                  <a:cubicBezTo>
                    <a:pt x="27137" y="30353"/>
                    <a:pt x="27137" y="29762"/>
                    <a:pt x="27137" y="29096"/>
                  </a:cubicBezTo>
                  <a:cubicBezTo>
                    <a:pt x="27137" y="23477"/>
                    <a:pt x="26435" y="10463"/>
                    <a:pt x="25584" y="4548"/>
                  </a:cubicBezTo>
                  <a:cubicBezTo>
                    <a:pt x="25547" y="4400"/>
                    <a:pt x="25547" y="4215"/>
                    <a:pt x="25547" y="4067"/>
                  </a:cubicBezTo>
                  <a:cubicBezTo>
                    <a:pt x="25547" y="2225"/>
                    <a:pt x="26980" y="676"/>
                    <a:pt x="28856" y="629"/>
                  </a:cubicBezTo>
                  <a:close/>
                  <a:moveTo>
                    <a:pt x="28838" y="0"/>
                  </a:moveTo>
                  <a:cubicBezTo>
                    <a:pt x="26620" y="74"/>
                    <a:pt x="24919" y="1886"/>
                    <a:pt x="24919" y="4067"/>
                  </a:cubicBezTo>
                  <a:cubicBezTo>
                    <a:pt x="24919" y="4252"/>
                    <a:pt x="24919" y="4437"/>
                    <a:pt x="24956" y="4659"/>
                  </a:cubicBezTo>
                  <a:cubicBezTo>
                    <a:pt x="25806" y="10500"/>
                    <a:pt x="26546" y="23514"/>
                    <a:pt x="26546" y="29096"/>
                  </a:cubicBezTo>
                  <a:cubicBezTo>
                    <a:pt x="26546" y="29910"/>
                    <a:pt x="26509" y="30575"/>
                    <a:pt x="26472" y="31019"/>
                  </a:cubicBezTo>
                  <a:cubicBezTo>
                    <a:pt x="26472" y="31208"/>
                    <a:pt x="26445" y="31344"/>
                    <a:pt x="26437" y="31448"/>
                  </a:cubicBezTo>
                  <a:lnTo>
                    <a:pt x="26437" y="31448"/>
                  </a:lnTo>
                  <a:cubicBezTo>
                    <a:pt x="26402" y="31443"/>
                    <a:pt x="26365" y="31436"/>
                    <a:pt x="26324" y="31425"/>
                  </a:cubicBezTo>
                  <a:cubicBezTo>
                    <a:pt x="25732" y="31277"/>
                    <a:pt x="24438" y="30871"/>
                    <a:pt x="22775" y="30353"/>
                  </a:cubicBezTo>
                  <a:cubicBezTo>
                    <a:pt x="20261" y="29614"/>
                    <a:pt x="16859" y="28579"/>
                    <a:pt x="13532" y="27728"/>
                  </a:cubicBezTo>
                  <a:cubicBezTo>
                    <a:pt x="10205" y="26915"/>
                    <a:pt x="6914" y="26249"/>
                    <a:pt x="4585" y="26249"/>
                  </a:cubicBezTo>
                  <a:cubicBezTo>
                    <a:pt x="3809" y="26249"/>
                    <a:pt x="3106" y="26323"/>
                    <a:pt x="2552" y="26508"/>
                  </a:cubicBezTo>
                  <a:cubicBezTo>
                    <a:pt x="2034" y="26693"/>
                    <a:pt x="1554" y="26989"/>
                    <a:pt x="1332" y="27433"/>
                  </a:cubicBezTo>
                  <a:cubicBezTo>
                    <a:pt x="777" y="28653"/>
                    <a:pt x="444" y="30464"/>
                    <a:pt x="260" y="32387"/>
                  </a:cubicBezTo>
                  <a:cubicBezTo>
                    <a:pt x="75" y="34309"/>
                    <a:pt x="1" y="36416"/>
                    <a:pt x="1" y="38154"/>
                  </a:cubicBezTo>
                  <a:cubicBezTo>
                    <a:pt x="1" y="40520"/>
                    <a:pt x="112" y="42258"/>
                    <a:pt x="112" y="42258"/>
                  </a:cubicBezTo>
                  <a:cubicBezTo>
                    <a:pt x="112" y="42443"/>
                    <a:pt x="260" y="42554"/>
                    <a:pt x="407" y="42554"/>
                  </a:cubicBezTo>
                  <a:lnTo>
                    <a:pt x="26657" y="42554"/>
                  </a:lnTo>
                  <a:cubicBezTo>
                    <a:pt x="26804" y="42554"/>
                    <a:pt x="26915" y="42443"/>
                    <a:pt x="26952" y="42295"/>
                  </a:cubicBezTo>
                  <a:lnTo>
                    <a:pt x="32757" y="4696"/>
                  </a:lnTo>
                  <a:cubicBezTo>
                    <a:pt x="32757" y="4474"/>
                    <a:pt x="32794" y="4252"/>
                    <a:pt x="32794" y="4067"/>
                  </a:cubicBezTo>
                  <a:cubicBezTo>
                    <a:pt x="32794" y="1886"/>
                    <a:pt x="31056" y="74"/>
                    <a:pt x="288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51"/>
            <p:cNvSpPr/>
            <p:nvPr/>
          </p:nvSpPr>
          <p:spPr>
            <a:xfrm>
              <a:off x="1921250" y="3013700"/>
              <a:ext cx="161750" cy="177475"/>
            </a:xfrm>
            <a:custGeom>
              <a:avLst/>
              <a:gdLst/>
              <a:ahLst/>
              <a:cxnLst/>
              <a:rect l="l" t="t" r="r" b="b"/>
              <a:pathLst>
                <a:path w="6470" h="7099" extrusionOk="0">
                  <a:moveTo>
                    <a:pt x="4880" y="0"/>
                  </a:moveTo>
                  <a:lnTo>
                    <a:pt x="0" y="4510"/>
                  </a:lnTo>
                  <a:lnTo>
                    <a:pt x="2921" y="7098"/>
                  </a:lnTo>
                  <a:lnTo>
                    <a:pt x="6470" y="4510"/>
                  </a:lnTo>
                  <a:lnTo>
                    <a:pt x="48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51"/>
            <p:cNvSpPr/>
            <p:nvPr/>
          </p:nvSpPr>
          <p:spPr>
            <a:xfrm>
              <a:off x="1913850" y="3005375"/>
              <a:ext cx="178400" cy="193650"/>
            </a:xfrm>
            <a:custGeom>
              <a:avLst/>
              <a:gdLst/>
              <a:ahLst/>
              <a:cxnLst/>
              <a:rect l="l" t="t" r="r" b="b"/>
              <a:pathLst>
                <a:path w="7136" h="7746" extrusionOk="0">
                  <a:moveTo>
                    <a:pt x="5028" y="851"/>
                  </a:moveTo>
                  <a:lnTo>
                    <a:pt x="6435" y="4754"/>
                  </a:lnTo>
                  <a:lnTo>
                    <a:pt x="3254" y="7062"/>
                  </a:lnTo>
                  <a:lnTo>
                    <a:pt x="777" y="4843"/>
                  </a:lnTo>
                  <a:lnTo>
                    <a:pt x="5028" y="851"/>
                  </a:lnTo>
                  <a:close/>
                  <a:moveTo>
                    <a:pt x="5250" y="0"/>
                  </a:moveTo>
                  <a:cubicBezTo>
                    <a:pt x="5139" y="0"/>
                    <a:pt x="5028" y="37"/>
                    <a:pt x="4954" y="74"/>
                  </a:cubicBezTo>
                  <a:lnTo>
                    <a:pt x="74" y="4622"/>
                  </a:lnTo>
                  <a:cubicBezTo>
                    <a:pt x="37" y="4696"/>
                    <a:pt x="0" y="4770"/>
                    <a:pt x="0" y="4843"/>
                  </a:cubicBezTo>
                  <a:cubicBezTo>
                    <a:pt x="0" y="4954"/>
                    <a:pt x="37" y="5028"/>
                    <a:pt x="111" y="5065"/>
                  </a:cubicBezTo>
                  <a:lnTo>
                    <a:pt x="2995" y="7690"/>
                  </a:lnTo>
                  <a:cubicBezTo>
                    <a:pt x="3050" y="7727"/>
                    <a:pt x="3124" y="7746"/>
                    <a:pt x="3198" y="7746"/>
                  </a:cubicBezTo>
                  <a:cubicBezTo>
                    <a:pt x="3272" y="7746"/>
                    <a:pt x="3346" y="7727"/>
                    <a:pt x="3402" y="7690"/>
                  </a:cubicBezTo>
                  <a:lnTo>
                    <a:pt x="6951" y="5102"/>
                  </a:lnTo>
                  <a:cubicBezTo>
                    <a:pt x="7062" y="5028"/>
                    <a:pt x="7136" y="4880"/>
                    <a:pt x="7062" y="4733"/>
                  </a:cubicBezTo>
                  <a:lnTo>
                    <a:pt x="5435" y="222"/>
                  </a:lnTo>
                  <a:cubicBezTo>
                    <a:pt x="5435" y="111"/>
                    <a:pt x="5324" y="37"/>
                    <a:pt x="5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51"/>
            <p:cNvSpPr/>
            <p:nvPr/>
          </p:nvSpPr>
          <p:spPr>
            <a:xfrm>
              <a:off x="2021050" y="3965400"/>
              <a:ext cx="612825" cy="1046575"/>
            </a:xfrm>
            <a:custGeom>
              <a:avLst/>
              <a:gdLst/>
              <a:ahLst/>
              <a:cxnLst/>
              <a:rect l="l" t="t" r="r" b="b"/>
              <a:pathLst>
                <a:path w="24513" h="41863" extrusionOk="0">
                  <a:moveTo>
                    <a:pt x="19199" y="0"/>
                  </a:moveTo>
                  <a:cubicBezTo>
                    <a:pt x="13895" y="0"/>
                    <a:pt x="1258" y="2156"/>
                    <a:pt x="1258" y="2156"/>
                  </a:cubicBezTo>
                  <a:cubicBezTo>
                    <a:pt x="1258" y="2156"/>
                    <a:pt x="1" y="6879"/>
                    <a:pt x="2405" y="6879"/>
                  </a:cubicBezTo>
                  <a:cubicBezTo>
                    <a:pt x="2508" y="6879"/>
                    <a:pt x="2619" y="6870"/>
                    <a:pt x="2737" y="6851"/>
                  </a:cubicBezTo>
                  <a:cubicBezTo>
                    <a:pt x="4610" y="6556"/>
                    <a:pt x="9622" y="6506"/>
                    <a:pt x="12754" y="6506"/>
                  </a:cubicBezTo>
                  <a:cubicBezTo>
                    <a:pt x="14321" y="6506"/>
                    <a:pt x="15418" y="6519"/>
                    <a:pt x="15418" y="6519"/>
                  </a:cubicBezTo>
                  <a:cubicBezTo>
                    <a:pt x="15418" y="6519"/>
                    <a:pt x="9096" y="21270"/>
                    <a:pt x="7506" y="29182"/>
                  </a:cubicBezTo>
                  <a:cubicBezTo>
                    <a:pt x="6656" y="33470"/>
                    <a:pt x="4253" y="35800"/>
                    <a:pt x="3698" y="37648"/>
                  </a:cubicBezTo>
                  <a:cubicBezTo>
                    <a:pt x="3143" y="39460"/>
                    <a:pt x="4807" y="38757"/>
                    <a:pt x="6471" y="39829"/>
                  </a:cubicBezTo>
                  <a:cubicBezTo>
                    <a:pt x="8097" y="40938"/>
                    <a:pt x="10870" y="41863"/>
                    <a:pt x="12904" y="41863"/>
                  </a:cubicBezTo>
                  <a:cubicBezTo>
                    <a:pt x="14900" y="41863"/>
                    <a:pt x="9391" y="38203"/>
                    <a:pt x="9391" y="35245"/>
                  </a:cubicBezTo>
                  <a:cubicBezTo>
                    <a:pt x="9391" y="32287"/>
                    <a:pt x="16083" y="22527"/>
                    <a:pt x="19374" y="17018"/>
                  </a:cubicBezTo>
                  <a:cubicBezTo>
                    <a:pt x="21967" y="12729"/>
                    <a:pt x="22246" y="12240"/>
                    <a:pt x="22122" y="12240"/>
                  </a:cubicBezTo>
                  <a:cubicBezTo>
                    <a:pt x="22085" y="12240"/>
                    <a:pt x="22013" y="12282"/>
                    <a:pt x="21955" y="12282"/>
                  </a:cubicBezTo>
                  <a:cubicBezTo>
                    <a:pt x="21846" y="12282"/>
                    <a:pt x="21787" y="12130"/>
                    <a:pt x="22109" y="11251"/>
                  </a:cubicBezTo>
                  <a:cubicBezTo>
                    <a:pt x="22516" y="10733"/>
                    <a:pt x="22849" y="10142"/>
                    <a:pt x="23034" y="9513"/>
                  </a:cubicBezTo>
                  <a:cubicBezTo>
                    <a:pt x="24217" y="5668"/>
                    <a:pt x="24512" y="677"/>
                    <a:pt x="20667" y="86"/>
                  </a:cubicBezTo>
                  <a:cubicBezTo>
                    <a:pt x="20287" y="27"/>
                    <a:pt x="19788" y="0"/>
                    <a:pt x="191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51"/>
            <p:cNvSpPr/>
            <p:nvPr/>
          </p:nvSpPr>
          <p:spPr>
            <a:xfrm>
              <a:off x="2036775" y="3957375"/>
              <a:ext cx="586925" cy="1062000"/>
            </a:xfrm>
            <a:custGeom>
              <a:avLst/>
              <a:gdLst/>
              <a:ahLst/>
              <a:cxnLst/>
              <a:rect l="l" t="t" r="r" b="b"/>
              <a:pathLst>
                <a:path w="23477" h="42480" extrusionOk="0">
                  <a:moveTo>
                    <a:pt x="18560" y="629"/>
                  </a:moveTo>
                  <a:cubicBezTo>
                    <a:pt x="19151" y="629"/>
                    <a:pt x="19632" y="666"/>
                    <a:pt x="20002" y="703"/>
                  </a:cubicBezTo>
                  <a:cubicBezTo>
                    <a:pt x="21074" y="887"/>
                    <a:pt x="21776" y="1405"/>
                    <a:pt x="22220" y="2181"/>
                  </a:cubicBezTo>
                  <a:cubicBezTo>
                    <a:pt x="22663" y="2958"/>
                    <a:pt x="22885" y="3993"/>
                    <a:pt x="22885" y="5139"/>
                  </a:cubicBezTo>
                  <a:cubicBezTo>
                    <a:pt x="22885" y="6618"/>
                    <a:pt x="22552" y="8245"/>
                    <a:pt x="22109" y="9723"/>
                  </a:cubicBezTo>
                  <a:cubicBezTo>
                    <a:pt x="21924" y="10315"/>
                    <a:pt x="21628" y="10870"/>
                    <a:pt x="21259" y="11387"/>
                  </a:cubicBezTo>
                  <a:lnTo>
                    <a:pt x="21222" y="11461"/>
                  </a:lnTo>
                  <a:cubicBezTo>
                    <a:pt x="21037" y="11979"/>
                    <a:pt x="20926" y="12237"/>
                    <a:pt x="20926" y="12459"/>
                  </a:cubicBezTo>
                  <a:cubicBezTo>
                    <a:pt x="20926" y="12570"/>
                    <a:pt x="20963" y="12644"/>
                    <a:pt x="21037" y="12755"/>
                  </a:cubicBezTo>
                  <a:cubicBezTo>
                    <a:pt x="21048" y="12766"/>
                    <a:pt x="21059" y="12781"/>
                    <a:pt x="21072" y="12796"/>
                  </a:cubicBezTo>
                  <a:lnTo>
                    <a:pt x="21072" y="12796"/>
                  </a:lnTo>
                  <a:cubicBezTo>
                    <a:pt x="20811" y="13316"/>
                    <a:pt x="20071" y="14537"/>
                    <a:pt x="18486" y="17192"/>
                  </a:cubicBezTo>
                  <a:cubicBezTo>
                    <a:pt x="16859" y="19927"/>
                    <a:pt x="14345" y="23735"/>
                    <a:pt x="12275" y="27248"/>
                  </a:cubicBezTo>
                  <a:cubicBezTo>
                    <a:pt x="11203" y="29022"/>
                    <a:pt x="10278" y="30686"/>
                    <a:pt x="9576" y="32128"/>
                  </a:cubicBezTo>
                  <a:cubicBezTo>
                    <a:pt x="9243" y="32830"/>
                    <a:pt x="8984" y="33496"/>
                    <a:pt x="8762" y="34050"/>
                  </a:cubicBezTo>
                  <a:cubicBezTo>
                    <a:pt x="8578" y="34642"/>
                    <a:pt x="8467" y="35159"/>
                    <a:pt x="8467" y="35566"/>
                  </a:cubicBezTo>
                  <a:cubicBezTo>
                    <a:pt x="8467" y="36268"/>
                    <a:pt x="8725" y="36971"/>
                    <a:pt x="9132" y="37636"/>
                  </a:cubicBezTo>
                  <a:cubicBezTo>
                    <a:pt x="9687" y="38635"/>
                    <a:pt x="10537" y="39596"/>
                    <a:pt x="11239" y="40409"/>
                  </a:cubicBezTo>
                  <a:cubicBezTo>
                    <a:pt x="11572" y="40779"/>
                    <a:pt x="11868" y="41149"/>
                    <a:pt x="12090" y="41444"/>
                  </a:cubicBezTo>
                  <a:cubicBezTo>
                    <a:pt x="12201" y="41555"/>
                    <a:pt x="12275" y="41703"/>
                    <a:pt x="12349" y="41777"/>
                  </a:cubicBezTo>
                  <a:lnTo>
                    <a:pt x="12386" y="41888"/>
                  </a:lnTo>
                  <a:lnTo>
                    <a:pt x="12275" y="41888"/>
                  </a:lnTo>
                  <a:cubicBezTo>
                    <a:pt x="10315" y="41888"/>
                    <a:pt x="7579" y="40964"/>
                    <a:pt x="5990" y="39892"/>
                  </a:cubicBezTo>
                  <a:cubicBezTo>
                    <a:pt x="5213" y="39411"/>
                    <a:pt x="4437" y="39263"/>
                    <a:pt x="3919" y="39115"/>
                  </a:cubicBezTo>
                  <a:cubicBezTo>
                    <a:pt x="3661" y="39041"/>
                    <a:pt x="3476" y="38967"/>
                    <a:pt x="3402" y="38893"/>
                  </a:cubicBezTo>
                  <a:cubicBezTo>
                    <a:pt x="3328" y="38819"/>
                    <a:pt x="3291" y="38782"/>
                    <a:pt x="3254" y="38561"/>
                  </a:cubicBezTo>
                  <a:cubicBezTo>
                    <a:pt x="3254" y="38450"/>
                    <a:pt x="3291" y="38265"/>
                    <a:pt x="3365" y="38043"/>
                  </a:cubicBezTo>
                  <a:cubicBezTo>
                    <a:pt x="3624" y="37193"/>
                    <a:pt x="4326" y="36158"/>
                    <a:pt x="5139" y="34827"/>
                  </a:cubicBezTo>
                  <a:cubicBezTo>
                    <a:pt x="5916" y="33459"/>
                    <a:pt x="6729" y="31758"/>
                    <a:pt x="7173" y="29577"/>
                  </a:cubicBezTo>
                  <a:cubicBezTo>
                    <a:pt x="7949" y="25658"/>
                    <a:pt x="9946" y="20001"/>
                    <a:pt x="11720" y="15306"/>
                  </a:cubicBezTo>
                  <a:cubicBezTo>
                    <a:pt x="12607" y="12977"/>
                    <a:pt x="13458" y="10907"/>
                    <a:pt x="14049" y="9391"/>
                  </a:cubicBezTo>
                  <a:cubicBezTo>
                    <a:pt x="14382" y="8651"/>
                    <a:pt x="14641" y="8023"/>
                    <a:pt x="14789" y="7616"/>
                  </a:cubicBezTo>
                  <a:cubicBezTo>
                    <a:pt x="14974" y="7172"/>
                    <a:pt x="15084" y="6951"/>
                    <a:pt x="15084" y="6951"/>
                  </a:cubicBezTo>
                  <a:cubicBezTo>
                    <a:pt x="15121" y="6877"/>
                    <a:pt x="15121" y="6766"/>
                    <a:pt x="15047" y="6655"/>
                  </a:cubicBezTo>
                  <a:cubicBezTo>
                    <a:pt x="15010" y="6581"/>
                    <a:pt x="14900" y="6544"/>
                    <a:pt x="14789" y="6544"/>
                  </a:cubicBezTo>
                  <a:cubicBezTo>
                    <a:pt x="14789" y="6544"/>
                    <a:pt x="13790" y="6507"/>
                    <a:pt x="12312" y="6507"/>
                  </a:cubicBezTo>
                  <a:cubicBezTo>
                    <a:pt x="10722" y="6507"/>
                    <a:pt x="8652" y="6544"/>
                    <a:pt x="6729" y="6581"/>
                  </a:cubicBezTo>
                  <a:cubicBezTo>
                    <a:pt x="4807" y="6618"/>
                    <a:pt x="3032" y="6729"/>
                    <a:pt x="2071" y="6877"/>
                  </a:cubicBezTo>
                  <a:lnTo>
                    <a:pt x="1775" y="6877"/>
                  </a:lnTo>
                  <a:cubicBezTo>
                    <a:pt x="1516" y="6877"/>
                    <a:pt x="1368" y="6840"/>
                    <a:pt x="1220" y="6729"/>
                  </a:cubicBezTo>
                  <a:cubicBezTo>
                    <a:pt x="999" y="6618"/>
                    <a:pt x="851" y="6359"/>
                    <a:pt x="740" y="6063"/>
                  </a:cubicBezTo>
                  <a:cubicBezTo>
                    <a:pt x="666" y="5731"/>
                    <a:pt x="629" y="5324"/>
                    <a:pt x="629" y="4917"/>
                  </a:cubicBezTo>
                  <a:cubicBezTo>
                    <a:pt x="629" y="4326"/>
                    <a:pt x="703" y="3734"/>
                    <a:pt x="777" y="3291"/>
                  </a:cubicBezTo>
                  <a:cubicBezTo>
                    <a:pt x="814" y="3069"/>
                    <a:pt x="851" y="2884"/>
                    <a:pt x="888" y="2736"/>
                  </a:cubicBezTo>
                  <a:cubicBezTo>
                    <a:pt x="888" y="2735"/>
                    <a:pt x="888" y="2735"/>
                    <a:pt x="888" y="2734"/>
                  </a:cubicBezTo>
                  <a:lnTo>
                    <a:pt x="888" y="2734"/>
                  </a:lnTo>
                  <a:cubicBezTo>
                    <a:pt x="1212" y="2678"/>
                    <a:pt x="1868" y="2568"/>
                    <a:pt x="2736" y="2440"/>
                  </a:cubicBezTo>
                  <a:cubicBezTo>
                    <a:pt x="6544" y="1812"/>
                    <a:pt x="14641" y="629"/>
                    <a:pt x="18560" y="629"/>
                  </a:cubicBezTo>
                  <a:close/>
                  <a:moveTo>
                    <a:pt x="18560" y="0"/>
                  </a:moveTo>
                  <a:cubicBezTo>
                    <a:pt x="15898" y="0"/>
                    <a:pt x="11387" y="555"/>
                    <a:pt x="7579" y="1072"/>
                  </a:cubicBezTo>
                  <a:cubicBezTo>
                    <a:pt x="3734" y="1627"/>
                    <a:pt x="592" y="2144"/>
                    <a:pt x="592" y="2144"/>
                  </a:cubicBezTo>
                  <a:cubicBezTo>
                    <a:pt x="444" y="2181"/>
                    <a:pt x="370" y="2255"/>
                    <a:pt x="333" y="2366"/>
                  </a:cubicBezTo>
                  <a:cubicBezTo>
                    <a:pt x="333" y="2403"/>
                    <a:pt x="0" y="3623"/>
                    <a:pt x="0" y="4917"/>
                  </a:cubicBezTo>
                  <a:cubicBezTo>
                    <a:pt x="0" y="5509"/>
                    <a:pt x="74" y="6137"/>
                    <a:pt x="333" y="6618"/>
                  </a:cubicBezTo>
                  <a:cubicBezTo>
                    <a:pt x="444" y="6877"/>
                    <a:pt x="629" y="7099"/>
                    <a:pt x="888" y="7246"/>
                  </a:cubicBezTo>
                  <a:cubicBezTo>
                    <a:pt x="1147" y="7431"/>
                    <a:pt x="1442" y="7505"/>
                    <a:pt x="1775" y="7505"/>
                  </a:cubicBezTo>
                  <a:cubicBezTo>
                    <a:pt x="1886" y="7505"/>
                    <a:pt x="2034" y="7505"/>
                    <a:pt x="2145" y="7468"/>
                  </a:cubicBezTo>
                  <a:cubicBezTo>
                    <a:pt x="3069" y="7320"/>
                    <a:pt x="4844" y="7246"/>
                    <a:pt x="6766" y="7209"/>
                  </a:cubicBezTo>
                  <a:cubicBezTo>
                    <a:pt x="8652" y="7136"/>
                    <a:pt x="10722" y="7136"/>
                    <a:pt x="12312" y="7136"/>
                  </a:cubicBezTo>
                  <a:lnTo>
                    <a:pt x="14323" y="7136"/>
                  </a:lnTo>
                  <a:cubicBezTo>
                    <a:pt x="13873" y="8217"/>
                    <a:pt x="12585" y="11340"/>
                    <a:pt x="11129" y="15084"/>
                  </a:cubicBezTo>
                  <a:cubicBezTo>
                    <a:pt x="9354" y="19779"/>
                    <a:pt x="7395" y="25473"/>
                    <a:pt x="6581" y="29466"/>
                  </a:cubicBezTo>
                  <a:cubicBezTo>
                    <a:pt x="6175" y="31573"/>
                    <a:pt x="5361" y="33163"/>
                    <a:pt x="4585" y="34494"/>
                  </a:cubicBezTo>
                  <a:cubicBezTo>
                    <a:pt x="3808" y="35825"/>
                    <a:pt x="3069" y="36860"/>
                    <a:pt x="2773" y="37858"/>
                  </a:cubicBezTo>
                  <a:cubicBezTo>
                    <a:pt x="2699" y="38117"/>
                    <a:pt x="2662" y="38376"/>
                    <a:pt x="2662" y="38561"/>
                  </a:cubicBezTo>
                  <a:cubicBezTo>
                    <a:pt x="2625" y="38893"/>
                    <a:pt x="2773" y="39189"/>
                    <a:pt x="3032" y="39374"/>
                  </a:cubicBezTo>
                  <a:cubicBezTo>
                    <a:pt x="3365" y="39633"/>
                    <a:pt x="3771" y="39707"/>
                    <a:pt x="4215" y="39818"/>
                  </a:cubicBezTo>
                  <a:cubicBezTo>
                    <a:pt x="4659" y="39929"/>
                    <a:pt x="5176" y="40076"/>
                    <a:pt x="5657" y="40409"/>
                  </a:cubicBezTo>
                  <a:cubicBezTo>
                    <a:pt x="7395" y="41555"/>
                    <a:pt x="10167" y="42480"/>
                    <a:pt x="12275" y="42480"/>
                  </a:cubicBezTo>
                  <a:cubicBezTo>
                    <a:pt x="12460" y="42480"/>
                    <a:pt x="12607" y="42480"/>
                    <a:pt x="12755" y="42406"/>
                  </a:cubicBezTo>
                  <a:cubicBezTo>
                    <a:pt x="12829" y="42332"/>
                    <a:pt x="12903" y="42295"/>
                    <a:pt x="12940" y="42184"/>
                  </a:cubicBezTo>
                  <a:cubicBezTo>
                    <a:pt x="13014" y="42110"/>
                    <a:pt x="13014" y="42036"/>
                    <a:pt x="13014" y="41925"/>
                  </a:cubicBezTo>
                  <a:cubicBezTo>
                    <a:pt x="13014" y="41703"/>
                    <a:pt x="12903" y="41555"/>
                    <a:pt x="12792" y="41370"/>
                  </a:cubicBezTo>
                  <a:cubicBezTo>
                    <a:pt x="12607" y="41038"/>
                    <a:pt x="12238" y="40631"/>
                    <a:pt x="11868" y="40187"/>
                  </a:cubicBezTo>
                  <a:cubicBezTo>
                    <a:pt x="11276" y="39522"/>
                    <a:pt x="10574" y="38745"/>
                    <a:pt x="10019" y="37932"/>
                  </a:cubicBezTo>
                  <a:cubicBezTo>
                    <a:pt x="9465" y="37119"/>
                    <a:pt x="9058" y="36268"/>
                    <a:pt x="9095" y="35566"/>
                  </a:cubicBezTo>
                  <a:cubicBezTo>
                    <a:pt x="9058" y="35270"/>
                    <a:pt x="9169" y="34790"/>
                    <a:pt x="9354" y="34272"/>
                  </a:cubicBezTo>
                  <a:cubicBezTo>
                    <a:pt x="9982" y="32350"/>
                    <a:pt x="11683" y="29355"/>
                    <a:pt x="13606" y="26249"/>
                  </a:cubicBezTo>
                  <a:cubicBezTo>
                    <a:pt x="15491" y="23144"/>
                    <a:pt x="17561" y="19927"/>
                    <a:pt x="19040" y="17524"/>
                  </a:cubicBezTo>
                  <a:cubicBezTo>
                    <a:pt x="20149" y="15602"/>
                    <a:pt x="20852" y="14456"/>
                    <a:pt x="21259" y="13753"/>
                  </a:cubicBezTo>
                  <a:cubicBezTo>
                    <a:pt x="21443" y="13384"/>
                    <a:pt x="21591" y="13162"/>
                    <a:pt x="21665" y="12977"/>
                  </a:cubicBezTo>
                  <a:cubicBezTo>
                    <a:pt x="21702" y="12903"/>
                    <a:pt x="21739" y="12829"/>
                    <a:pt x="21776" y="12792"/>
                  </a:cubicBezTo>
                  <a:cubicBezTo>
                    <a:pt x="21813" y="12718"/>
                    <a:pt x="21813" y="12681"/>
                    <a:pt x="21813" y="12570"/>
                  </a:cubicBezTo>
                  <a:cubicBezTo>
                    <a:pt x="21813" y="12533"/>
                    <a:pt x="21813" y="12422"/>
                    <a:pt x="21739" y="12348"/>
                  </a:cubicBezTo>
                  <a:cubicBezTo>
                    <a:pt x="21681" y="12310"/>
                    <a:pt x="21633" y="12281"/>
                    <a:pt x="21590" y="12263"/>
                  </a:cubicBezTo>
                  <a:lnTo>
                    <a:pt x="21590" y="12263"/>
                  </a:lnTo>
                  <a:cubicBezTo>
                    <a:pt x="21619" y="12141"/>
                    <a:pt x="21670" y="11964"/>
                    <a:pt x="21758" y="11732"/>
                  </a:cubicBezTo>
                  <a:lnTo>
                    <a:pt x="21758" y="11732"/>
                  </a:lnTo>
                  <a:cubicBezTo>
                    <a:pt x="22156" y="11184"/>
                    <a:pt x="22482" y="10600"/>
                    <a:pt x="22700" y="9908"/>
                  </a:cubicBezTo>
                  <a:cubicBezTo>
                    <a:pt x="23181" y="8393"/>
                    <a:pt x="23477" y="6692"/>
                    <a:pt x="23477" y="5139"/>
                  </a:cubicBezTo>
                  <a:cubicBezTo>
                    <a:pt x="23477" y="3919"/>
                    <a:pt x="23292" y="2773"/>
                    <a:pt x="22774" y="1849"/>
                  </a:cubicBezTo>
                  <a:cubicBezTo>
                    <a:pt x="22220" y="961"/>
                    <a:pt x="21332" y="296"/>
                    <a:pt x="20112" y="111"/>
                  </a:cubicBezTo>
                  <a:cubicBezTo>
                    <a:pt x="19706" y="37"/>
                    <a:pt x="19188" y="0"/>
                    <a:pt x="185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51"/>
            <p:cNvSpPr/>
            <p:nvPr/>
          </p:nvSpPr>
          <p:spPr>
            <a:xfrm>
              <a:off x="2073750" y="4916750"/>
              <a:ext cx="287200" cy="118325"/>
            </a:xfrm>
            <a:custGeom>
              <a:avLst/>
              <a:gdLst/>
              <a:ahLst/>
              <a:cxnLst/>
              <a:rect l="l" t="t" r="r" b="b"/>
              <a:pathLst>
                <a:path w="11488" h="4733" extrusionOk="0">
                  <a:moveTo>
                    <a:pt x="1072" y="1"/>
                  </a:moveTo>
                  <a:cubicBezTo>
                    <a:pt x="1072" y="1"/>
                    <a:pt x="0" y="1"/>
                    <a:pt x="888" y="888"/>
                  </a:cubicBezTo>
                  <a:cubicBezTo>
                    <a:pt x="1775" y="1775"/>
                    <a:pt x="1775" y="4585"/>
                    <a:pt x="1775" y="4585"/>
                  </a:cubicBezTo>
                  <a:lnTo>
                    <a:pt x="2810" y="4585"/>
                  </a:lnTo>
                  <a:cubicBezTo>
                    <a:pt x="2810" y="4585"/>
                    <a:pt x="2477" y="3180"/>
                    <a:pt x="2995" y="2478"/>
                  </a:cubicBezTo>
                  <a:cubicBezTo>
                    <a:pt x="2995" y="2478"/>
                    <a:pt x="3092" y="2470"/>
                    <a:pt x="3246" y="2470"/>
                  </a:cubicBezTo>
                  <a:cubicBezTo>
                    <a:pt x="3785" y="2470"/>
                    <a:pt x="5028" y="2560"/>
                    <a:pt x="5287" y="3365"/>
                  </a:cubicBezTo>
                  <a:cubicBezTo>
                    <a:pt x="5509" y="4031"/>
                    <a:pt x="6248" y="4733"/>
                    <a:pt x="6248" y="4733"/>
                  </a:cubicBezTo>
                  <a:lnTo>
                    <a:pt x="9650" y="4733"/>
                  </a:lnTo>
                  <a:cubicBezTo>
                    <a:pt x="10574" y="4733"/>
                    <a:pt x="11165" y="4326"/>
                    <a:pt x="11313" y="4031"/>
                  </a:cubicBezTo>
                  <a:cubicBezTo>
                    <a:pt x="11443" y="3804"/>
                    <a:pt x="11487" y="3691"/>
                    <a:pt x="11075" y="3691"/>
                  </a:cubicBezTo>
                  <a:cubicBezTo>
                    <a:pt x="11016" y="3691"/>
                    <a:pt x="10948" y="3693"/>
                    <a:pt x="10870" y="3698"/>
                  </a:cubicBezTo>
                  <a:cubicBezTo>
                    <a:pt x="10782" y="3703"/>
                    <a:pt x="10655" y="3706"/>
                    <a:pt x="10501" y="3706"/>
                  </a:cubicBezTo>
                  <a:cubicBezTo>
                    <a:pt x="9614" y="3706"/>
                    <a:pt x="7819" y="3606"/>
                    <a:pt x="7283" y="3291"/>
                  </a:cubicBezTo>
                  <a:cubicBezTo>
                    <a:pt x="6951" y="3069"/>
                    <a:pt x="6581" y="2626"/>
                    <a:pt x="6322" y="2256"/>
                  </a:cubicBezTo>
                  <a:cubicBezTo>
                    <a:pt x="6063" y="1923"/>
                    <a:pt x="3697" y="814"/>
                    <a:pt x="2403" y="370"/>
                  </a:cubicBezTo>
                  <a:lnTo>
                    <a:pt x="10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51"/>
            <p:cNvSpPr/>
            <p:nvPr/>
          </p:nvSpPr>
          <p:spPr>
            <a:xfrm>
              <a:off x="2079300" y="4909350"/>
              <a:ext cx="287450" cy="134050"/>
            </a:xfrm>
            <a:custGeom>
              <a:avLst/>
              <a:gdLst/>
              <a:ahLst/>
              <a:cxnLst/>
              <a:rect l="l" t="t" r="r" b="b"/>
              <a:pathLst>
                <a:path w="11498" h="5362" extrusionOk="0">
                  <a:moveTo>
                    <a:pt x="850" y="613"/>
                  </a:moveTo>
                  <a:lnTo>
                    <a:pt x="2107" y="962"/>
                  </a:lnTo>
                  <a:lnTo>
                    <a:pt x="2113" y="940"/>
                  </a:lnTo>
                  <a:lnTo>
                    <a:pt x="2113" y="940"/>
                  </a:lnTo>
                  <a:cubicBezTo>
                    <a:pt x="2740" y="1165"/>
                    <a:pt x="3640" y="1562"/>
                    <a:pt x="4400" y="1923"/>
                  </a:cubicBezTo>
                  <a:cubicBezTo>
                    <a:pt x="4769" y="2108"/>
                    <a:pt x="5139" y="2293"/>
                    <a:pt x="5398" y="2441"/>
                  </a:cubicBezTo>
                  <a:cubicBezTo>
                    <a:pt x="5546" y="2515"/>
                    <a:pt x="5657" y="2589"/>
                    <a:pt x="5731" y="2663"/>
                  </a:cubicBezTo>
                  <a:lnTo>
                    <a:pt x="5841" y="2737"/>
                  </a:lnTo>
                  <a:cubicBezTo>
                    <a:pt x="6137" y="3107"/>
                    <a:pt x="6507" y="3550"/>
                    <a:pt x="6914" y="3846"/>
                  </a:cubicBezTo>
                  <a:cubicBezTo>
                    <a:pt x="7098" y="3957"/>
                    <a:pt x="7320" y="4031"/>
                    <a:pt x="7616" y="4068"/>
                  </a:cubicBezTo>
                  <a:cubicBezTo>
                    <a:pt x="8429" y="4253"/>
                    <a:pt x="9575" y="4327"/>
                    <a:pt x="10278" y="4327"/>
                  </a:cubicBezTo>
                  <a:cubicBezTo>
                    <a:pt x="10426" y="4327"/>
                    <a:pt x="10574" y="4327"/>
                    <a:pt x="10685" y="4290"/>
                  </a:cubicBezTo>
                  <a:lnTo>
                    <a:pt x="10742" y="4290"/>
                  </a:lnTo>
                  <a:cubicBezTo>
                    <a:pt x="10666" y="4360"/>
                    <a:pt x="10549" y="4443"/>
                    <a:pt x="10389" y="4511"/>
                  </a:cubicBezTo>
                  <a:cubicBezTo>
                    <a:pt x="10167" y="4622"/>
                    <a:pt x="9834" y="4733"/>
                    <a:pt x="9428" y="4733"/>
                  </a:cubicBezTo>
                  <a:lnTo>
                    <a:pt x="6157" y="4733"/>
                  </a:lnTo>
                  <a:cubicBezTo>
                    <a:pt x="6066" y="4661"/>
                    <a:pt x="5917" y="4506"/>
                    <a:pt x="5767" y="4327"/>
                  </a:cubicBezTo>
                  <a:cubicBezTo>
                    <a:pt x="5620" y="4068"/>
                    <a:pt x="5435" y="3809"/>
                    <a:pt x="5361" y="3550"/>
                  </a:cubicBezTo>
                  <a:cubicBezTo>
                    <a:pt x="5250" y="3291"/>
                    <a:pt x="5102" y="3070"/>
                    <a:pt x="4880" y="2922"/>
                  </a:cubicBezTo>
                  <a:cubicBezTo>
                    <a:pt x="4584" y="2700"/>
                    <a:pt x="4215" y="2589"/>
                    <a:pt x="3882" y="2515"/>
                  </a:cubicBezTo>
                  <a:cubicBezTo>
                    <a:pt x="3549" y="2478"/>
                    <a:pt x="3217" y="2441"/>
                    <a:pt x="2995" y="2441"/>
                  </a:cubicBezTo>
                  <a:cubicBezTo>
                    <a:pt x="2847" y="2441"/>
                    <a:pt x="2773" y="2478"/>
                    <a:pt x="2736" y="2478"/>
                  </a:cubicBezTo>
                  <a:cubicBezTo>
                    <a:pt x="2662" y="2478"/>
                    <a:pt x="2588" y="2515"/>
                    <a:pt x="2514" y="2589"/>
                  </a:cubicBezTo>
                  <a:cubicBezTo>
                    <a:pt x="2218" y="2996"/>
                    <a:pt x="2181" y="3476"/>
                    <a:pt x="2181" y="3883"/>
                  </a:cubicBezTo>
                  <a:cubicBezTo>
                    <a:pt x="2181" y="4158"/>
                    <a:pt x="2205" y="4400"/>
                    <a:pt x="2231" y="4585"/>
                  </a:cubicBezTo>
                  <a:lnTo>
                    <a:pt x="1842" y="4585"/>
                  </a:lnTo>
                  <a:cubicBezTo>
                    <a:pt x="1832" y="4295"/>
                    <a:pt x="1806" y="3826"/>
                    <a:pt x="1738" y="3328"/>
                  </a:cubicBezTo>
                  <a:cubicBezTo>
                    <a:pt x="1664" y="2885"/>
                    <a:pt x="1590" y="2441"/>
                    <a:pt x="1479" y="2034"/>
                  </a:cubicBezTo>
                  <a:cubicBezTo>
                    <a:pt x="1331" y="1628"/>
                    <a:pt x="1146" y="1258"/>
                    <a:pt x="887" y="962"/>
                  </a:cubicBezTo>
                  <a:cubicBezTo>
                    <a:pt x="776" y="851"/>
                    <a:pt x="703" y="777"/>
                    <a:pt x="666" y="703"/>
                  </a:cubicBezTo>
                  <a:lnTo>
                    <a:pt x="642" y="656"/>
                  </a:lnTo>
                  <a:lnTo>
                    <a:pt x="642" y="656"/>
                  </a:lnTo>
                  <a:cubicBezTo>
                    <a:pt x="676" y="645"/>
                    <a:pt x="716" y="629"/>
                    <a:pt x="739" y="629"/>
                  </a:cubicBezTo>
                  <a:lnTo>
                    <a:pt x="850" y="629"/>
                  </a:lnTo>
                  <a:lnTo>
                    <a:pt x="850" y="613"/>
                  </a:lnTo>
                  <a:close/>
                  <a:moveTo>
                    <a:pt x="850" y="1"/>
                  </a:moveTo>
                  <a:cubicBezTo>
                    <a:pt x="813" y="1"/>
                    <a:pt x="666" y="1"/>
                    <a:pt x="481" y="38"/>
                  </a:cubicBezTo>
                  <a:cubicBezTo>
                    <a:pt x="407" y="75"/>
                    <a:pt x="296" y="112"/>
                    <a:pt x="185" y="223"/>
                  </a:cubicBezTo>
                  <a:cubicBezTo>
                    <a:pt x="74" y="297"/>
                    <a:pt x="0" y="445"/>
                    <a:pt x="0" y="629"/>
                  </a:cubicBezTo>
                  <a:cubicBezTo>
                    <a:pt x="0" y="740"/>
                    <a:pt x="37" y="888"/>
                    <a:pt x="111" y="999"/>
                  </a:cubicBezTo>
                  <a:cubicBezTo>
                    <a:pt x="185" y="1147"/>
                    <a:pt x="296" y="1258"/>
                    <a:pt x="444" y="1406"/>
                  </a:cubicBezTo>
                  <a:cubicBezTo>
                    <a:pt x="629" y="1554"/>
                    <a:pt x="776" y="1850"/>
                    <a:pt x="887" y="2219"/>
                  </a:cubicBezTo>
                  <a:cubicBezTo>
                    <a:pt x="1035" y="2774"/>
                    <a:pt x="1146" y="3439"/>
                    <a:pt x="1183" y="3957"/>
                  </a:cubicBezTo>
                  <a:cubicBezTo>
                    <a:pt x="1220" y="4216"/>
                    <a:pt x="1220" y="4474"/>
                    <a:pt x="1220" y="4622"/>
                  </a:cubicBezTo>
                  <a:cubicBezTo>
                    <a:pt x="1220" y="4770"/>
                    <a:pt x="1220" y="4881"/>
                    <a:pt x="1220" y="4881"/>
                  </a:cubicBezTo>
                  <a:cubicBezTo>
                    <a:pt x="1220" y="4955"/>
                    <a:pt x="1257" y="5029"/>
                    <a:pt x="1331" y="5103"/>
                  </a:cubicBezTo>
                  <a:cubicBezTo>
                    <a:pt x="1368" y="5140"/>
                    <a:pt x="1479" y="5177"/>
                    <a:pt x="1553" y="5177"/>
                  </a:cubicBezTo>
                  <a:lnTo>
                    <a:pt x="2588" y="5177"/>
                  </a:lnTo>
                  <a:cubicBezTo>
                    <a:pt x="2699" y="5177"/>
                    <a:pt x="2773" y="5140"/>
                    <a:pt x="2847" y="5066"/>
                  </a:cubicBezTo>
                  <a:cubicBezTo>
                    <a:pt x="2884" y="4992"/>
                    <a:pt x="2921" y="4881"/>
                    <a:pt x="2884" y="4807"/>
                  </a:cubicBezTo>
                  <a:lnTo>
                    <a:pt x="2884" y="4770"/>
                  </a:lnTo>
                  <a:cubicBezTo>
                    <a:pt x="2884" y="4696"/>
                    <a:pt x="2773" y="4327"/>
                    <a:pt x="2773" y="3883"/>
                  </a:cubicBezTo>
                  <a:cubicBezTo>
                    <a:pt x="2773" y="3577"/>
                    <a:pt x="2824" y="3271"/>
                    <a:pt x="2946" y="3070"/>
                  </a:cubicBezTo>
                  <a:lnTo>
                    <a:pt x="2995" y="3070"/>
                  </a:lnTo>
                  <a:cubicBezTo>
                    <a:pt x="3253" y="3070"/>
                    <a:pt x="3697" y="3107"/>
                    <a:pt x="4067" y="3217"/>
                  </a:cubicBezTo>
                  <a:cubicBezTo>
                    <a:pt x="4252" y="3254"/>
                    <a:pt x="4400" y="3328"/>
                    <a:pt x="4510" y="3402"/>
                  </a:cubicBezTo>
                  <a:cubicBezTo>
                    <a:pt x="4658" y="3513"/>
                    <a:pt x="4732" y="3624"/>
                    <a:pt x="4769" y="3735"/>
                  </a:cubicBezTo>
                  <a:cubicBezTo>
                    <a:pt x="4880" y="4142"/>
                    <a:pt x="5139" y="4511"/>
                    <a:pt x="5398" y="4807"/>
                  </a:cubicBezTo>
                  <a:cubicBezTo>
                    <a:pt x="5620" y="5066"/>
                    <a:pt x="5804" y="5251"/>
                    <a:pt x="5841" y="5251"/>
                  </a:cubicBezTo>
                  <a:cubicBezTo>
                    <a:pt x="5878" y="5325"/>
                    <a:pt x="5952" y="5362"/>
                    <a:pt x="6026" y="5362"/>
                  </a:cubicBezTo>
                  <a:lnTo>
                    <a:pt x="9428" y="5362"/>
                  </a:lnTo>
                  <a:cubicBezTo>
                    <a:pt x="9945" y="5362"/>
                    <a:pt x="10352" y="5214"/>
                    <a:pt x="10685" y="5066"/>
                  </a:cubicBezTo>
                  <a:cubicBezTo>
                    <a:pt x="11017" y="4918"/>
                    <a:pt x="11239" y="4696"/>
                    <a:pt x="11350" y="4511"/>
                  </a:cubicBezTo>
                  <a:cubicBezTo>
                    <a:pt x="11387" y="4437"/>
                    <a:pt x="11424" y="4401"/>
                    <a:pt x="11424" y="4327"/>
                  </a:cubicBezTo>
                  <a:cubicBezTo>
                    <a:pt x="11461" y="4290"/>
                    <a:pt x="11498" y="4216"/>
                    <a:pt x="11498" y="4105"/>
                  </a:cubicBezTo>
                  <a:cubicBezTo>
                    <a:pt x="11498" y="4031"/>
                    <a:pt x="11461" y="3957"/>
                    <a:pt x="11424" y="3883"/>
                  </a:cubicBezTo>
                  <a:cubicBezTo>
                    <a:pt x="11313" y="3772"/>
                    <a:pt x="11202" y="3735"/>
                    <a:pt x="11128" y="3698"/>
                  </a:cubicBezTo>
                  <a:lnTo>
                    <a:pt x="10278" y="3698"/>
                  </a:lnTo>
                  <a:cubicBezTo>
                    <a:pt x="9834" y="3698"/>
                    <a:pt x="9169" y="3661"/>
                    <a:pt x="8577" y="3587"/>
                  </a:cubicBezTo>
                  <a:cubicBezTo>
                    <a:pt x="8281" y="3587"/>
                    <a:pt x="7986" y="3513"/>
                    <a:pt x="7727" y="3476"/>
                  </a:cubicBezTo>
                  <a:cubicBezTo>
                    <a:pt x="7505" y="3439"/>
                    <a:pt x="7320" y="3365"/>
                    <a:pt x="7246" y="3328"/>
                  </a:cubicBezTo>
                  <a:cubicBezTo>
                    <a:pt x="6951" y="3144"/>
                    <a:pt x="6581" y="2700"/>
                    <a:pt x="6322" y="2367"/>
                  </a:cubicBezTo>
                  <a:cubicBezTo>
                    <a:pt x="6248" y="2256"/>
                    <a:pt x="6174" y="2219"/>
                    <a:pt x="6100" y="2145"/>
                  </a:cubicBezTo>
                  <a:cubicBezTo>
                    <a:pt x="5731" y="1886"/>
                    <a:pt x="5065" y="1554"/>
                    <a:pt x="4363" y="1221"/>
                  </a:cubicBezTo>
                  <a:cubicBezTo>
                    <a:pt x="3660" y="888"/>
                    <a:pt x="2847" y="556"/>
                    <a:pt x="2292" y="371"/>
                  </a:cubicBezTo>
                  <a:lnTo>
                    <a:pt x="2255" y="334"/>
                  </a:lnTo>
                  <a:lnTo>
                    <a:pt x="9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51"/>
            <p:cNvSpPr/>
            <p:nvPr/>
          </p:nvSpPr>
          <p:spPr>
            <a:xfrm>
              <a:off x="2208675" y="4889025"/>
              <a:ext cx="101700" cy="88750"/>
            </a:xfrm>
            <a:custGeom>
              <a:avLst/>
              <a:gdLst/>
              <a:ahLst/>
              <a:cxnLst/>
              <a:rect l="l" t="t" r="r" b="b"/>
              <a:pathLst>
                <a:path w="4068" h="3550" extrusionOk="0">
                  <a:moveTo>
                    <a:pt x="2404" y="1"/>
                  </a:moveTo>
                  <a:cubicBezTo>
                    <a:pt x="2404" y="1"/>
                    <a:pt x="1" y="2293"/>
                    <a:pt x="1" y="2552"/>
                  </a:cubicBezTo>
                  <a:cubicBezTo>
                    <a:pt x="38" y="3180"/>
                    <a:pt x="1628" y="3550"/>
                    <a:pt x="1628" y="3550"/>
                  </a:cubicBezTo>
                  <a:lnTo>
                    <a:pt x="4068" y="2071"/>
                  </a:lnTo>
                  <a:lnTo>
                    <a:pt x="3994" y="1295"/>
                  </a:lnTo>
                  <a:cubicBezTo>
                    <a:pt x="3587" y="296"/>
                    <a:pt x="2404" y="1"/>
                    <a:pt x="24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51"/>
            <p:cNvSpPr/>
            <p:nvPr/>
          </p:nvSpPr>
          <p:spPr>
            <a:xfrm>
              <a:off x="2201300" y="4881625"/>
              <a:ext cx="117400" cy="103925"/>
            </a:xfrm>
            <a:custGeom>
              <a:avLst/>
              <a:gdLst/>
              <a:ahLst/>
              <a:cxnLst/>
              <a:rect l="l" t="t" r="r" b="b"/>
              <a:pathLst>
                <a:path w="4696" h="4157" extrusionOk="0">
                  <a:moveTo>
                    <a:pt x="2776" y="662"/>
                  </a:moveTo>
                  <a:cubicBezTo>
                    <a:pt x="2896" y="699"/>
                    <a:pt x="3067" y="772"/>
                    <a:pt x="3254" y="888"/>
                  </a:cubicBezTo>
                  <a:cubicBezTo>
                    <a:pt x="3529" y="1026"/>
                    <a:pt x="3805" y="1292"/>
                    <a:pt x="3961" y="1627"/>
                  </a:cubicBezTo>
                  <a:lnTo>
                    <a:pt x="3961" y="1627"/>
                  </a:lnTo>
                  <a:lnTo>
                    <a:pt x="3956" y="1628"/>
                  </a:lnTo>
                  <a:lnTo>
                    <a:pt x="4030" y="2219"/>
                  </a:lnTo>
                  <a:lnTo>
                    <a:pt x="1879" y="3503"/>
                  </a:lnTo>
                  <a:lnTo>
                    <a:pt x="1879" y="3503"/>
                  </a:lnTo>
                  <a:cubicBezTo>
                    <a:pt x="1711" y="3463"/>
                    <a:pt x="1379" y="3389"/>
                    <a:pt x="1109" y="3254"/>
                  </a:cubicBezTo>
                  <a:cubicBezTo>
                    <a:pt x="961" y="3180"/>
                    <a:pt x="814" y="3069"/>
                    <a:pt x="740" y="2995"/>
                  </a:cubicBezTo>
                  <a:cubicBezTo>
                    <a:pt x="680" y="2956"/>
                    <a:pt x="652" y="2916"/>
                    <a:pt x="639" y="2887"/>
                  </a:cubicBezTo>
                  <a:lnTo>
                    <a:pt x="639" y="2887"/>
                  </a:lnTo>
                  <a:cubicBezTo>
                    <a:pt x="665" y="2855"/>
                    <a:pt x="696" y="2802"/>
                    <a:pt x="740" y="2737"/>
                  </a:cubicBezTo>
                  <a:cubicBezTo>
                    <a:pt x="1035" y="2404"/>
                    <a:pt x="1553" y="1849"/>
                    <a:pt x="2034" y="1369"/>
                  </a:cubicBezTo>
                  <a:cubicBezTo>
                    <a:pt x="2340" y="1086"/>
                    <a:pt x="2616" y="819"/>
                    <a:pt x="2776" y="662"/>
                  </a:cubicBezTo>
                  <a:close/>
                  <a:moveTo>
                    <a:pt x="2773" y="1"/>
                  </a:moveTo>
                  <a:cubicBezTo>
                    <a:pt x="2662" y="1"/>
                    <a:pt x="2551" y="1"/>
                    <a:pt x="2477" y="75"/>
                  </a:cubicBezTo>
                  <a:cubicBezTo>
                    <a:pt x="2477" y="75"/>
                    <a:pt x="1886" y="666"/>
                    <a:pt x="1294" y="1258"/>
                  </a:cubicBezTo>
                  <a:cubicBezTo>
                    <a:pt x="998" y="1554"/>
                    <a:pt x="666" y="1886"/>
                    <a:pt x="444" y="2145"/>
                  </a:cubicBezTo>
                  <a:cubicBezTo>
                    <a:pt x="333" y="2256"/>
                    <a:pt x="222" y="2367"/>
                    <a:pt x="148" y="2478"/>
                  </a:cubicBezTo>
                  <a:lnTo>
                    <a:pt x="74" y="2626"/>
                  </a:lnTo>
                  <a:cubicBezTo>
                    <a:pt x="37" y="2700"/>
                    <a:pt x="0" y="2737"/>
                    <a:pt x="0" y="2848"/>
                  </a:cubicBezTo>
                  <a:cubicBezTo>
                    <a:pt x="0" y="2922"/>
                    <a:pt x="0" y="2959"/>
                    <a:pt x="0" y="2959"/>
                  </a:cubicBezTo>
                  <a:lnTo>
                    <a:pt x="6" y="2956"/>
                  </a:lnTo>
                  <a:lnTo>
                    <a:pt x="6" y="2956"/>
                  </a:lnTo>
                  <a:cubicBezTo>
                    <a:pt x="25" y="3070"/>
                    <a:pt x="87" y="3162"/>
                    <a:pt x="148" y="3254"/>
                  </a:cubicBezTo>
                  <a:cubicBezTo>
                    <a:pt x="259" y="3439"/>
                    <a:pt x="407" y="3550"/>
                    <a:pt x="592" y="3661"/>
                  </a:cubicBezTo>
                  <a:cubicBezTo>
                    <a:pt x="1146" y="3994"/>
                    <a:pt x="1812" y="4142"/>
                    <a:pt x="1849" y="4142"/>
                  </a:cubicBezTo>
                  <a:cubicBezTo>
                    <a:pt x="1870" y="4152"/>
                    <a:pt x="1892" y="4157"/>
                    <a:pt x="1914" y="4157"/>
                  </a:cubicBezTo>
                  <a:cubicBezTo>
                    <a:pt x="1966" y="4157"/>
                    <a:pt x="2018" y="4131"/>
                    <a:pt x="2071" y="4105"/>
                  </a:cubicBezTo>
                  <a:lnTo>
                    <a:pt x="4548" y="2663"/>
                  </a:lnTo>
                  <a:cubicBezTo>
                    <a:pt x="4622" y="2589"/>
                    <a:pt x="4695" y="2478"/>
                    <a:pt x="4695" y="2330"/>
                  </a:cubicBezTo>
                  <a:lnTo>
                    <a:pt x="4585" y="1554"/>
                  </a:lnTo>
                  <a:lnTo>
                    <a:pt x="4548" y="1480"/>
                  </a:lnTo>
                  <a:cubicBezTo>
                    <a:pt x="4326" y="888"/>
                    <a:pt x="3882" y="518"/>
                    <a:pt x="3475" y="297"/>
                  </a:cubicBezTo>
                  <a:cubicBezTo>
                    <a:pt x="3106" y="75"/>
                    <a:pt x="2773" y="1"/>
                    <a:pt x="27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51"/>
            <p:cNvSpPr/>
            <p:nvPr/>
          </p:nvSpPr>
          <p:spPr>
            <a:xfrm>
              <a:off x="2129500" y="3838700"/>
              <a:ext cx="832475" cy="1182875"/>
            </a:xfrm>
            <a:custGeom>
              <a:avLst/>
              <a:gdLst/>
              <a:ahLst/>
              <a:cxnLst/>
              <a:rect l="l" t="t" r="r" b="b"/>
              <a:pathLst>
                <a:path w="33299" h="47315" extrusionOk="0">
                  <a:moveTo>
                    <a:pt x="13450" y="1"/>
                  </a:moveTo>
                  <a:cubicBezTo>
                    <a:pt x="9313" y="1"/>
                    <a:pt x="4795" y="348"/>
                    <a:pt x="4795" y="348"/>
                  </a:cubicBezTo>
                  <a:cubicBezTo>
                    <a:pt x="2380" y="1336"/>
                    <a:pt x="1" y="10074"/>
                    <a:pt x="1673" y="10074"/>
                  </a:cubicBezTo>
                  <a:cubicBezTo>
                    <a:pt x="1690" y="10074"/>
                    <a:pt x="1708" y="10073"/>
                    <a:pt x="1726" y="10071"/>
                  </a:cubicBezTo>
                  <a:cubicBezTo>
                    <a:pt x="3501" y="9923"/>
                    <a:pt x="14296" y="8962"/>
                    <a:pt x="14296" y="8962"/>
                  </a:cubicBezTo>
                  <a:lnTo>
                    <a:pt x="14296" y="8962"/>
                  </a:lnTo>
                  <a:cubicBezTo>
                    <a:pt x="13963" y="13990"/>
                    <a:pt x="17217" y="23935"/>
                    <a:pt x="19620" y="27040"/>
                  </a:cubicBezTo>
                  <a:cubicBezTo>
                    <a:pt x="21210" y="29000"/>
                    <a:pt x="23095" y="35285"/>
                    <a:pt x="24056" y="37725"/>
                  </a:cubicBezTo>
                  <a:cubicBezTo>
                    <a:pt x="24574" y="39019"/>
                    <a:pt x="24537" y="40461"/>
                    <a:pt x="23982" y="41718"/>
                  </a:cubicBezTo>
                  <a:cubicBezTo>
                    <a:pt x="23687" y="42346"/>
                    <a:pt x="23502" y="43012"/>
                    <a:pt x="23613" y="43419"/>
                  </a:cubicBezTo>
                  <a:cubicBezTo>
                    <a:pt x="23945" y="44380"/>
                    <a:pt x="25092" y="44047"/>
                    <a:pt x="25720" y="44380"/>
                  </a:cubicBezTo>
                  <a:cubicBezTo>
                    <a:pt x="26385" y="44712"/>
                    <a:pt x="28456" y="46635"/>
                    <a:pt x="29047" y="47042"/>
                  </a:cubicBezTo>
                  <a:cubicBezTo>
                    <a:pt x="29371" y="47232"/>
                    <a:pt x="30214" y="47315"/>
                    <a:pt x="31026" y="47315"/>
                  </a:cubicBezTo>
                  <a:cubicBezTo>
                    <a:pt x="31792" y="47315"/>
                    <a:pt x="32530" y="47241"/>
                    <a:pt x="32781" y="47116"/>
                  </a:cubicBezTo>
                  <a:cubicBezTo>
                    <a:pt x="33299" y="46857"/>
                    <a:pt x="32338" y="46561"/>
                    <a:pt x="31746" y="46043"/>
                  </a:cubicBezTo>
                  <a:cubicBezTo>
                    <a:pt x="31155" y="45489"/>
                    <a:pt x="27679" y="39500"/>
                    <a:pt x="27679" y="39500"/>
                  </a:cubicBezTo>
                  <a:cubicBezTo>
                    <a:pt x="27679" y="39500"/>
                    <a:pt x="21357" y="2529"/>
                    <a:pt x="20064" y="902"/>
                  </a:cubicBezTo>
                  <a:cubicBezTo>
                    <a:pt x="19505" y="200"/>
                    <a:pt x="16587" y="1"/>
                    <a:pt x="134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51"/>
            <p:cNvSpPr/>
            <p:nvPr/>
          </p:nvSpPr>
          <p:spPr>
            <a:xfrm>
              <a:off x="2149525" y="3831675"/>
              <a:ext cx="811550" cy="1197875"/>
            </a:xfrm>
            <a:custGeom>
              <a:avLst/>
              <a:gdLst/>
              <a:ahLst/>
              <a:cxnLst/>
              <a:rect l="l" t="t" r="r" b="b"/>
              <a:pathLst>
                <a:path w="32462" h="47915" extrusionOk="0">
                  <a:moveTo>
                    <a:pt x="12682" y="592"/>
                  </a:moveTo>
                  <a:cubicBezTo>
                    <a:pt x="14235" y="592"/>
                    <a:pt x="15750" y="666"/>
                    <a:pt x="16896" y="777"/>
                  </a:cubicBezTo>
                  <a:cubicBezTo>
                    <a:pt x="17488" y="850"/>
                    <a:pt x="18006" y="924"/>
                    <a:pt x="18375" y="1035"/>
                  </a:cubicBezTo>
                  <a:cubicBezTo>
                    <a:pt x="18745" y="1146"/>
                    <a:pt x="18967" y="1294"/>
                    <a:pt x="19041" y="1368"/>
                  </a:cubicBezTo>
                  <a:cubicBezTo>
                    <a:pt x="19041" y="1405"/>
                    <a:pt x="19078" y="1442"/>
                    <a:pt x="19115" y="1553"/>
                  </a:cubicBezTo>
                  <a:cubicBezTo>
                    <a:pt x="19299" y="1960"/>
                    <a:pt x="19558" y="2921"/>
                    <a:pt x="19891" y="4215"/>
                  </a:cubicBezTo>
                  <a:cubicBezTo>
                    <a:pt x="20963" y="8725"/>
                    <a:pt x="22627" y="17635"/>
                    <a:pt x="24032" y="25436"/>
                  </a:cubicBezTo>
                  <a:cubicBezTo>
                    <a:pt x="24734" y="29318"/>
                    <a:pt x="25363" y="32904"/>
                    <a:pt x="25843" y="35566"/>
                  </a:cubicBezTo>
                  <a:cubicBezTo>
                    <a:pt x="26065" y="36860"/>
                    <a:pt x="26250" y="37932"/>
                    <a:pt x="26361" y="38672"/>
                  </a:cubicBezTo>
                  <a:cubicBezTo>
                    <a:pt x="26509" y="39448"/>
                    <a:pt x="26583" y="39855"/>
                    <a:pt x="26583" y="39855"/>
                  </a:cubicBezTo>
                  <a:lnTo>
                    <a:pt x="26620" y="39965"/>
                  </a:lnTo>
                  <a:cubicBezTo>
                    <a:pt x="26620" y="39965"/>
                    <a:pt x="27470" y="41444"/>
                    <a:pt x="28431" y="42997"/>
                  </a:cubicBezTo>
                  <a:cubicBezTo>
                    <a:pt x="28912" y="43773"/>
                    <a:pt x="29392" y="44587"/>
                    <a:pt x="29799" y="45215"/>
                  </a:cubicBezTo>
                  <a:cubicBezTo>
                    <a:pt x="30021" y="45548"/>
                    <a:pt x="30206" y="45807"/>
                    <a:pt x="30354" y="46029"/>
                  </a:cubicBezTo>
                  <a:cubicBezTo>
                    <a:pt x="30539" y="46251"/>
                    <a:pt x="30649" y="46435"/>
                    <a:pt x="30760" y="46546"/>
                  </a:cubicBezTo>
                  <a:cubicBezTo>
                    <a:pt x="31019" y="46768"/>
                    <a:pt x="31315" y="46953"/>
                    <a:pt x="31574" y="47101"/>
                  </a:cubicBezTo>
                  <a:cubicBezTo>
                    <a:pt x="31611" y="47126"/>
                    <a:pt x="31644" y="47151"/>
                    <a:pt x="31675" y="47174"/>
                  </a:cubicBezTo>
                  <a:lnTo>
                    <a:pt x="31675" y="47174"/>
                  </a:lnTo>
                  <a:cubicBezTo>
                    <a:pt x="31666" y="47175"/>
                    <a:pt x="31657" y="47175"/>
                    <a:pt x="31648" y="47175"/>
                  </a:cubicBezTo>
                  <a:cubicBezTo>
                    <a:pt x="31315" y="47249"/>
                    <a:pt x="30760" y="47286"/>
                    <a:pt x="30206" y="47286"/>
                  </a:cubicBezTo>
                  <a:cubicBezTo>
                    <a:pt x="29799" y="47286"/>
                    <a:pt x="29392" y="47286"/>
                    <a:pt x="29097" y="47249"/>
                  </a:cubicBezTo>
                  <a:cubicBezTo>
                    <a:pt x="28764" y="47175"/>
                    <a:pt x="28468" y="47101"/>
                    <a:pt x="28394" y="47064"/>
                  </a:cubicBezTo>
                  <a:cubicBezTo>
                    <a:pt x="28283" y="46990"/>
                    <a:pt x="28062" y="46768"/>
                    <a:pt x="27766" y="46546"/>
                  </a:cubicBezTo>
                  <a:cubicBezTo>
                    <a:pt x="27322" y="46177"/>
                    <a:pt x="26805" y="45733"/>
                    <a:pt x="26287" y="45289"/>
                  </a:cubicBezTo>
                  <a:cubicBezTo>
                    <a:pt x="26065" y="45104"/>
                    <a:pt x="25806" y="44920"/>
                    <a:pt x="25621" y="44735"/>
                  </a:cubicBezTo>
                  <a:cubicBezTo>
                    <a:pt x="25400" y="44587"/>
                    <a:pt x="25215" y="44476"/>
                    <a:pt x="25067" y="44365"/>
                  </a:cubicBezTo>
                  <a:cubicBezTo>
                    <a:pt x="24660" y="44180"/>
                    <a:pt x="24180" y="44180"/>
                    <a:pt x="23810" y="44106"/>
                  </a:cubicBezTo>
                  <a:cubicBezTo>
                    <a:pt x="23625" y="44069"/>
                    <a:pt x="23477" y="44032"/>
                    <a:pt x="23366" y="43958"/>
                  </a:cubicBezTo>
                  <a:cubicBezTo>
                    <a:pt x="23255" y="43884"/>
                    <a:pt x="23181" y="43773"/>
                    <a:pt x="23107" y="43589"/>
                  </a:cubicBezTo>
                  <a:cubicBezTo>
                    <a:pt x="23107" y="43552"/>
                    <a:pt x="23107" y="43478"/>
                    <a:pt x="23107" y="43404"/>
                  </a:cubicBezTo>
                  <a:cubicBezTo>
                    <a:pt x="23070" y="43071"/>
                    <a:pt x="23255" y="42590"/>
                    <a:pt x="23440" y="42147"/>
                  </a:cubicBezTo>
                  <a:cubicBezTo>
                    <a:pt x="23773" y="41407"/>
                    <a:pt x="23921" y="40631"/>
                    <a:pt x="23921" y="39892"/>
                  </a:cubicBezTo>
                  <a:cubicBezTo>
                    <a:pt x="23921" y="39189"/>
                    <a:pt x="23810" y="38524"/>
                    <a:pt x="23551" y="37895"/>
                  </a:cubicBezTo>
                  <a:cubicBezTo>
                    <a:pt x="23070" y="36675"/>
                    <a:pt x="22368" y="34494"/>
                    <a:pt x="21555" y="32386"/>
                  </a:cubicBezTo>
                  <a:cubicBezTo>
                    <a:pt x="21185" y="31314"/>
                    <a:pt x="20741" y="30242"/>
                    <a:pt x="20335" y="29355"/>
                  </a:cubicBezTo>
                  <a:cubicBezTo>
                    <a:pt x="19928" y="28431"/>
                    <a:pt x="19484" y="27654"/>
                    <a:pt x="19078" y="27100"/>
                  </a:cubicBezTo>
                  <a:cubicBezTo>
                    <a:pt x="18523" y="26434"/>
                    <a:pt x="17895" y="25325"/>
                    <a:pt x="17303" y="23957"/>
                  </a:cubicBezTo>
                  <a:cubicBezTo>
                    <a:pt x="15455" y="19964"/>
                    <a:pt x="13754" y="13827"/>
                    <a:pt x="13754" y="9982"/>
                  </a:cubicBezTo>
                  <a:cubicBezTo>
                    <a:pt x="13754" y="9723"/>
                    <a:pt x="13791" y="9502"/>
                    <a:pt x="13791" y="9280"/>
                  </a:cubicBezTo>
                  <a:cubicBezTo>
                    <a:pt x="13791" y="9169"/>
                    <a:pt x="13754" y="9095"/>
                    <a:pt x="13680" y="9021"/>
                  </a:cubicBezTo>
                  <a:cubicBezTo>
                    <a:pt x="13643" y="8984"/>
                    <a:pt x="13532" y="8947"/>
                    <a:pt x="13458" y="8947"/>
                  </a:cubicBezTo>
                  <a:cubicBezTo>
                    <a:pt x="13458" y="8947"/>
                    <a:pt x="2663" y="9908"/>
                    <a:pt x="888" y="10056"/>
                  </a:cubicBezTo>
                  <a:lnTo>
                    <a:pt x="814" y="10019"/>
                  </a:lnTo>
                  <a:cubicBezTo>
                    <a:pt x="777" y="10019"/>
                    <a:pt x="703" y="9945"/>
                    <a:pt x="666" y="9760"/>
                  </a:cubicBezTo>
                  <a:cubicBezTo>
                    <a:pt x="629" y="9613"/>
                    <a:pt x="629" y="9391"/>
                    <a:pt x="629" y="9132"/>
                  </a:cubicBezTo>
                  <a:cubicBezTo>
                    <a:pt x="592" y="7986"/>
                    <a:pt x="1073" y="6063"/>
                    <a:pt x="1738" y="4363"/>
                  </a:cubicBezTo>
                  <a:cubicBezTo>
                    <a:pt x="2071" y="3512"/>
                    <a:pt x="2478" y="2736"/>
                    <a:pt x="2885" y="2107"/>
                  </a:cubicBezTo>
                  <a:cubicBezTo>
                    <a:pt x="3299" y="1521"/>
                    <a:pt x="3681" y="1127"/>
                    <a:pt x="4030" y="957"/>
                  </a:cubicBezTo>
                  <a:lnTo>
                    <a:pt x="4030" y="957"/>
                  </a:lnTo>
                  <a:lnTo>
                    <a:pt x="4031" y="961"/>
                  </a:lnTo>
                  <a:cubicBezTo>
                    <a:pt x="4031" y="961"/>
                    <a:pt x="4289" y="924"/>
                    <a:pt x="4807" y="887"/>
                  </a:cubicBezTo>
                  <a:cubicBezTo>
                    <a:pt x="6249" y="813"/>
                    <a:pt x="9576" y="592"/>
                    <a:pt x="12682" y="592"/>
                  </a:cubicBezTo>
                  <a:close/>
                  <a:moveTo>
                    <a:pt x="12682" y="0"/>
                  </a:moveTo>
                  <a:cubicBezTo>
                    <a:pt x="8541" y="0"/>
                    <a:pt x="3994" y="333"/>
                    <a:pt x="3957" y="333"/>
                  </a:cubicBezTo>
                  <a:lnTo>
                    <a:pt x="3883" y="370"/>
                  </a:lnTo>
                  <a:cubicBezTo>
                    <a:pt x="3328" y="592"/>
                    <a:pt x="2848" y="1109"/>
                    <a:pt x="2404" y="1775"/>
                  </a:cubicBezTo>
                  <a:cubicBezTo>
                    <a:pt x="1701" y="2773"/>
                    <a:pt x="1110" y="4141"/>
                    <a:pt x="703" y="5472"/>
                  </a:cubicBezTo>
                  <a:cubicBezTo>
                    <a:pt x="260" y="6840"/>
                    <a:pt x="1" y="8171"/>
                    <a:pt x="1" y="9132"/>
                  </a:cubicBezTo>
                  <a:cubicBezTo>
                    <a:pt x="1" y="9539"/>
                    <a:pt x="38" y="9871"/>
                    <a:pt x="149" y="10167"/>
                  </a:cubicBezTo>
                  <a:cubicBezTo>
                    <a:pt x="223" y="10278"/>
                    <a:pt x="297" y="10426"/>
                    <a:pt x="444" y="10537"/>
                  </a:cubicBezTo>
                  <a:cubicBezTo>
                    <a:pt x="555" y="10611"/>
                    <a:pt x="703" y="10685"/>
                    <a:pt x="888" y="10685"/>
                  </a:cubicBezTo>
                  <a:lnTo>
                    <a:pt x="962" y="10685"/>
                  </a:lnTo>
                  <a:cubicBezTo>
                    <a:pt x="1849" y="10574"/>
                    <a:pt x="4992" y="10315"/>
                    <a:pt x="7913" y="10056"/>
                  </a:cubicBezTo>
                  <a:cubicBezTo>
                    <a:pt x="9354" y="9908"/>
                    <a:pt x="10759" y="9797"/>
                    <a:pt x="11794" y="9723"/>
                  </a:cubicBezTo>
                  <a:cubicBezTo>
                    <a:pt x="12393" y="9659"/>
                    <a:pt x="12868" y="9620"/>
                    <a:pt x="13162" y="9598"/>
                  </a:cubicBezTo>
                  <a:lnTo>
                    <a:pt x="13162" y="9598"/>
                  </a:lnTo>
                  <a:cubicBezTo>
                    <a:pt x="13162" y="9723"/>
                    <a:pt x="13162" y="9853"/>
                    <a:pt x="13162" y="9982"/>
                  </a:cubicBezTo>
                  <a:cubicBezTo>
                    <a:pt x="13162" y="12644"/>
                    <a:pt x="13939" y="16267"/>
                    <a:pt x="14974" y="19595"/>
                  </a:cubicBezTo>
                  <a:cubicBezTo>
                    <a:pt x="15528" y="21258"/>
                    <a:pt x="16120" y="22848"/>
                    <a:pt x="16749" y="24216"/>
                  </a:cubicBezTo>
                  <a:cubicBezTo>
                    <a:pt x="17340" y="25584"/>
                    <a:pt x="17969" y="26730"/>
                    <a:pt x="18597" y="27506"/>
                  </a:cubicBezTo>
                  <a:cubicBezTo>
                    <a:pt x="18967" y="27950"/>
                    <a:pt x="19373" y="28726"/>
                    <a:pt x="19780" y="29614"/>
                  </a:cubicBezTo>
                  <a:cubicBezTo>
                    <a:pt x="21000" y="32276"/>
                    <a:pt x="22257" y="36268"/>
                    <a:pt x="22997" y="38117"/>
                  </a:cubicBezTo>
                  <a:cubicBezTo>
                    <a:pt x="23218" y="38672"/>
                    <a:pt x="23329" y="39263"/>
                    <a:pt x="23329" y="39892"/>
                  </a:cubicBezTo>
                  <a:cubicBezTo>
                    <a:pt x="23329" y="40557"/>
                    <a:pt x="23181" y="41259"/>
                    <a:pt x="22886" y="41888"/>
                  </a:cubicBezTo>
                  <a:cubicBezTo>
                    <a:pt x="22664" y="42406"/>
                    <a:pt x="22479" y="42923"/>
                    <a:pt x="22479" y="43404"/>
                  </a:cubicBezTo>
                  <a:cubicBezTo>
                    <a:pt x="22479" y="43515"/>
                    <a:pt x="22479" y="43663"/>
                    <a:pt x="22553" y="43773"/>
                  </a:cubicBezTo>
                  <a:cubicBezTo>
                    <a:pt x="22627" y="44069"/>
                    <a:pt x="22812" y="44328"/>
                    <a:pt x="23034" y="44439"/>
                  </a:cubicBezTo>
                  <a:cubicBezTo>
                    <a:pt x="23366" y="44661"/>
                    <a:pt x="23699" y="44735"/>
                    <a:pt x="24032" y="44772"/>
                  </a:cubicBezTo>
                  <a:cubicBezTo>
                    <a:pt x="24364" y="44809"/>
                    <a:pt x="24623" y="44846"/>
                    <a:pt x="24808" y="44920"/>
                  </a:cubicBezTo>
                  <a:cubicBezTo>
                    <a:pt x="24919" y="44993"/>
                    <a:pt x="25178" y="45178"/>
                    <a:pt x="25437" y="45400"/>
                  </a:cubicBezTo>
                  <a:cubicBezTo>
                    <a:pt x="25880" y="45733"/>
                    <a:pt x="26398" y="46214"/>
                    <a:pt x="26915" y="46620"/>
                  </a:cubicBezTo>
                  <a:cubicBezTo>
                    <a:pt x="27396" y="47027"/>
                    <a:pt x="27803" y="47397"/>
                    <a:pt x="28062" y="47581"/>
                  </a:cubicBezTo>
                  <a:cubicBezTo>
                    <a:pt x="28320" y="47729"/>
                    <a:pt x="28616" y="47803"/>
                    <a:pt x="28986" y="47840"/>
                  </a:cubicBezTo>
                  <a:cubicBezTo>
                    <a:pt x="29355" y="47877"/>
                    <a:pt x="29799" y="47914"/>
                    <a:pt x="30206" y="47914"/>
                  </a:cubicBezTo>
                  <a:cubicBezTo>
                    <a:pt x="30612" y="47914"/>
                    <a:pt x="30982" y="47877"/>
                    <a:pt x="31315" y="47840"/>
                  </a:cubicBezTo>
                  <a:cubicBezTo>
                    <a:pt x="31500" y="47840"/>
                    <a:pt x="31648" y="47803"/>
                    <a:pt x="31759" y="47766"/>
                  </a:cubicBezTo>
                  <a:cubicBezTo>
                    <a:pt x="31906" y="47766"/>
                    <a:pt x="32017" y="47729"/>
                    <a:pt x="32128" y="47655"/>
                  </a:cubicBezTo>
                  <a:cubicBezTo>
                    <a:pt x="32202" y="47618"/>
                    <a:pt x="32276" y="47581"/>
                    <a:pt x="32313" y="47508"/>
                  </a:cubicBezTo>
                  <a:cubicBezTo>
                    <a:pt x="32387" y="47434"/>
                    <a:pt x="32461" y="47323"/>
                    <a:pt x="32461" y="47212"/>
                  </a:cubicBezTo>
                  <a:cubicBezTo>
                    <a:pt x="32424" y="47101"/>
                    <a:pt x="32387" y="47027"/>
                    <a:pt x="32350" y="46953"/>
                  </a:cubicBezTo>
                  <a:cubicBezTo>
                    <a:pt x="32276" y="46879"/>
                    <a:pt x="32202" y="46805"/>
                    <a:pt x="32091" y="46731"/>
                  </a:cubicBezTo>
                  <a:cubicBezTo>
                    <a:pt x="31833" y="46546"/>
                    <a:pt x="31426" y="46324"/>
                    <a:pt x="31167" y="46066"/>
                  </a:cubicBezTo>
                  <a:cubicBezTo>
                    <a:pt x="31130" y="46066"/>
                    <a:pt x="31019" y="45881"/>
                    <a:pt x="30871" y="45696"/>
                  </a:cubicBezTo>
                  <a:cubicBezTo>
                    <a:pt x="30354" y="44957"/>
                    <a:pt x="29429" y="43441"/>
                    <a:pt x="28616" y="42110"/>
                  </a:cubicBezTo>
                  <a:cubicBezTo>
                    <a:pt x="28209" y="41444"/>
                    <a:pt x="27840" y="40816"/>
                    <a:pt x="27581" y="40372"/>
                  </a:cubicBezTo>
                  <a:cubicBezTo>
                    <a:pt x="27378" y="40025"/>
                    <a:pt x="27221" y="39768"/>
                    <a:pt x="27162" y="39673"/>
                  </a:cubicBezTo>
                  <a:lnTo>
                    <a:pt x="27162" y="39673"/>
                  </a:lnTo>
                  <a:cubicBezTo>
                    <a:pt x="27016" y="38804"/>
                    <a:pt x="25533" y="30020"/>
                    <a:pt x="23884" y="21036"/>
                  </a:cubicBezTo>
                  <a:cubicBezTo>
                    <a:pt x="22997" y="16304"/>
                    <a:pt x="22072" y="11535"/>
                    <a:pt x="21296" y="7838"/>
                  </a:cubicBezTo>
                  <a:cubicBezTo>
                    <a:pt x="20926" y="5989"/>
                    <a:pt x="20556" y="4400"/>
                    <a:pt x="20261" y="3254"/>
                  </a:cubicBezTo>
                  <a:cubicBezTo>
                    <a:pt x="20113" y="2662"/>
                    <a:pt x="20002" y="2144"/>
                    <a:pt x="19854" y="1775"/>
                  </a:cubicBezTo>
                  <a:cubicBezTo>
                    <a:pt x="19817" y="1590"/>
                    <a:pt x="19743" y="1442"/>
                    <a:pt x="19706" y="1331"/>
                  </a:cubicBezTo>
                  <a:cubicBezTo>
                    <a:pt x="19632" y="1183"/>
                    <a:pt x="19595" y="1072"/>
                    <a:pt x="19521" y="998"/>
                  </a:cubicBezTo>
                  <a:cubicBezTo>
                    <a:pt x="19299" y="740"/>
                    <a:pt x="18967" y="592"/>
                    <a:pt x="18523" y="444"/>
                  </a:cubicBezTo>
                  <a:cubicBezTo>
                    <a:pt x="17895" y="259"/>
                    <a:pt x="17044" y="148"/>
                    <a:pt x="16009" y="74"/>
                  </a:cubicBezTo>
                  <a:cubicBezTo>
                    <a:pt x="15011" y="0"/>
                    <a:pt x="13865" y="0"/>
                    <a:pt x="126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51"/>
            <p:cNvSpPr/>
            <p:nvPr/>
          </p:nvSpPr>
          <p:spPr>
            <a:xfrm>
              <a:off x="2676375" y="4926925"/>
              <a:ext cx="287175" cy="118325"/>
            </a:xfrm>
            <a:custGeom>
              <a:avLst/>
              <a:gdLst/>
              <a:ahLst/>
              <a:cxnLst/>
              <a:rect l="l" t="t" r="r" b="b"/>
              <a:pathLst>
                <a:path w="11487" h="4733" extrusionOk="0">
                  <a:moveTo>
                    <a:pt x="1072" y="0"/>
                  </a:moveTo>
                  <a:cubicBezTo>
                    <a:pt x="1072" y="0"/>
                    <a:pt x="0" y="0"/>
                    <a:pt x="887" y="888"/>
                  </a:cubicBezTo>
                  <a:cubicBezTo>
                    <a:pt x="1775" y="1775"/>
                    <a:pt x="1775" y="4585"/>
                    <a:pt x="1775" y="4585"/>
                  </a:cubicBezTo>
                  <a:lnTo>
                    <a:pt x="2810" y="4585"/>
                  </a:lnTo>
                  <a:cubicBezTo>
                    <a:pt x="2810" y="4585"/>
                    <a:pt x="2477" y="3180"/>
                    <a:pt x="2995" y="2477"/>
                  </a:cubicBezTo>
                  <a:cubicBezTo>
                    <a:pt x="2995" y="2477"/>
                    <a:pt x="3097" y="2470"/>
                    <a:pt x="3259" y="2470"/>
                  </a:cubicBezTo>
                  <a:cubicBezTo>
                    <a:pt x="3805" y="2470"/>
                    <a:pt x="5030" y="2558"/>
                    <a:pt x="5287" y="3328"/>
                  </a:cubicBezTo>
                  <a:cubicBezTo>
                    <a:pt x="5509" y="4030"/>
                    <a:pt x="6248" y="4733"/>
                    <a:pt x="6248" y="4733"/>
                  </a:cubicBezTo>
                  <a:lnTo>
                    <a:pt x="9649" y="4733"/>
                  </a:lnTo>
                  <a:cubicBezTo>
                    <a:pt x="10574" y="4733"/>
                    <a:pt x="11165" y="4289"/>
                    <a:pt x="11313" y="4030"/>
                  </a:cubicBezTo>
                  <a:cubicBezTo>
                    <a:pt x="11442" y="3804"/>
                    <a:pt x="11487" y="3691"/>
                    <a:pt x="11075" y="3691"/>
                  </a:cubicBezTo>
                  <a:cubicBezTo>
                    <a:pt x="11016" y="3691"/>
                    <a:pt x="10948" y="3693"/>
                    <a:pt x="10869" y="3698"/>
                  </a:cubicBezTo>
                  <a:cubicBezTo>
                    <a:pt x="10783" y="3703"/>
                    <a:pt x="10660" y="3706"/>
                    <a:pt x="10509" y="3706"/>
                  </a:cubicBezTo>
                  <a:cubicBezTo>
                    <a:pt x="9626" y="3706"/>
                    <a:pt x="7820" y="3601"/>
                    <a:pt x="7283" y="3254"/>
                  </a:cubicBezTo>
                  <a:cubicBezTo>
                    <a:pt x="6951" y="3032"/>
                    <a:pt x="6581" y="2588"/>
                    <a:pt x="6322" y="2256"/>
                  </a:cubicBezTo>
                  <a:cubicBezTo>
                    <a:pt x="6063" y="1923"/>
                    <a:pt x="3697" y="814"/>
                    <a:pt x="2403" y="333"/>
                  </a:cubicBezTo>
                  <a:lnTo>
                    <a:pt x="10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51"/>
            <p:cNvSpPr/>
            <p:nvPr/>
          </p:nvSpPr>
          <p:spPr>
            <a:xfrm>
              <a:off x="2681900" y="4919525"/>
              <a:ext cx="287475" cy="133125"/>
            </a:xfrm>
            <a:custGeom>
              <a:avLst/>
              <a:gdLst/>
              <a:ahLst/>
              <a:cxnLst/>
              <a:rect l="l" t="t" r="r" b="b"/>
              <a:pathLst>
                <a:path w="11499" h="5325" extrusionOk="0">
                  <a:moveTo>
                    <a:pt x="802" y="598"/>
                  </a:moveTo>
                  <a:lnTo>
                    <a:pt x="2074" y="916"/>
                  </a:lnTo>
                  <a:lnTo>
                    <a:pt x="2074" y="916"/>
                  </a:lnTo>
                  <a:lnTo>
                    <a:pt x="2071" y="925"/>
                  </a:lnTo>
                  <a:cubicBezTo>
                    <a:pt x="2700" y="1147"/>
                    <a:pt x="3624" y="1553"/>
                    <a:pt x="4400" y="1923"/>
                  </a:cubicBezTo>
                  <a:cubicBezTo>
                    <a:pt x="4807" y="2108"/>
                    <a:pt x="5140" y="2293"/>
                    <a:pt x="5399" y="2441"/>
                  </a:cubicBezTo>
                  <a:cubicBezTo>
                    <a:pt x="5546" y="2515"/>
                    <a:pt x="5657" y="2589"/>
                    <a:pt x="5731" y="2626"/>
                  </a:cubicBezTo>
                  <a:lnTo>
                    <a:pt x="5842" y="2700"/>
                  </a:lnTo>
                  <a:lnTo>
                    <a:pt x="5842" y="2737"/>
                  </a:lnTo>
                  <a:cubicBezTo>
                    <a:pt x="6138" y="3106"/>
                    <a:pt x="6508" y="3550"/>
                    <a:pt x="6914" y="3809"/>
                  </a:cubicBezTo>
                  <a:cubicBezTo>
                    <a:pt x="7099" y="3957"/>
                    <a:pt x="7321" y="3994"/>
                    <a:pt x="7617" y="4067"/>
                  </a:cubicBezTo>
                  <a:cubicBezTo>
                    <a:pt x="8430" y="4252"/>
                    <a:pt x="9613" y="4289"/>
                    <a:pt x="10279" y="4289"/>
                  </a:cubicBezTo>
                  <a:lnTo>
                    <a:pt x="10744" y="4289"/>
                  </a:lnTo>
                  <a:cubicBezTo>
                    <a:pt x="10673" y="4360"/>
                    <a:pt x="10564" y="4443"/>
                    <a:pt x="10427" y="4511"/>
                  </a:cubicBezTo>
                  <a:cubicBezTo>
                    <a:pt x="10168" y="4622"/>
                    <a:pt x="9835" y="4733"/>
                    <a:pt x="9428" y="4733"/>
                  </a:cubicBezTo>
                  <a:lnTo>
                    <a:pt x="6175" y="4733"/>
                  </a:lnTo>
                  <a:cubicBezTo>
                    <a:pt x="6087" y="4644"/>
                    <a:pt x="5933" y="4480"/>
                    <a:pt x="5805" y="4289"/>
                  </a:cubicBezTo>
                  <a:cubicBezTo>
                    <a:pt x="5620" y="4067"/>
                    <a:pt x="5436" y="3772"/>
                    <a:pt x="5362" y="3550"/>
                  </a:cubicBezTo>
                  <a:cubicBezTo>
                    <a:pt x="5288" y="3291"/>
                    <a:pt x="5103" y="3069"/>
                    <a:pt x="4881" y="2921"/>
                  </a:cubicBezTo>
                  <a:cubicBezTo>
                    <a:pt x="4585" y="2700"/>
                    <a:pt x="4216" y="2589"/>
                    <a:pt x="3883" y="2515"/>
                  </a:cubicBezTo>
                  <a:cubicBezTo>
                    <a:pt x="3550" y="2441"/>
                    <a:pt x="3217" y="2441"/>
                    <a:pt x="3032" y="2441"/>
                  </a:cubicBezTo>
                  <a:lnTo>
                    <a:pt x="2774" y="2441"/>
                  </a:lnTo>
                  <a:cubicBezTo>
                    <a:pt x="2663" y="2441"/>
                    <a:pt x="2589" y="2515"/>
                    <a:pt x="2515" y="2589"/>
                  </a:cubicBezTo>
                  <a:cubicBezTo>
                    <a:pt x="2256" y="2958"/>
                    <a:pt x="2182" y="3439"/>
                    <a:pt x="2182" y="3883"/>
                  </a:cubicBezTo>
                  <a:cubicBezTo>
                    <a:pt x="2182" y="4130"/>
                    <a:pt x="2204" y="4363"/>
                    <a:pt x="2229" y="4548"/>
                  </a:cubicBezTo>
                  <a:lnTo>
                    <a:pt x="1842" y="4548"/>
                  </a:lnTo>
                  <a:cubicBezTo>
                    <a:pt x="1832" y="4256"/>
                    <a:pt x="1805" y="3800"/>
                    <a:pt x="1739" y="3291"/>
                  </a:cubicBezTo>
                  <a:cubicBezTo>
                    <a:pt x="1702" y="2884"/>
                    <a:pt x="1591" y="2441"/>
                    <a:pt x="1480" y="2034"/>
                  </a:cubicBezTo>
                  <a:cubicBezTo>
                    <a:pt x="1332" y="1627"/>
                    <a:pt x="1184" y="1258"/>
                    <a:pt x="888" y="962"/>
                  </a:cubicBezTo>
                  <a:cubicBezTo>
                    <a:pt x="777" y="851"/>
                    <a:pt x="703" y="740"/>
                    <a:pt x="666" y="703"/>
                  </a:cubicBezTo>
                  <a:lnTo>
                    <a:pt x="638" y="647"/>
                  </a:lnTo>
                  <a:lnTo>
                    <a:pt x="638" y="647"/>
                  </a:lnTo>
                  <a:cubicBezTo>
                    <a:pt x="659" y="629"/>
                    <a:pt x="711" y="629"/>
                    <a:pt x="740" y="629"/>
                  </a:cubicBezTo>
                  <a:lnTo>
                    <a:pt x="802" y="598"/>
                  </a:lnTo>
                  <a:close/>
                  <a:moveTo>
                    <a:pt x="851" y="1"/>
                  </a:moveTo>
                  <a:cubicBezTo>
                    <a:pt x="814" y="1"/>
                    <a:pt x="666" y="1"/>
                    <a:pt x="482" y="38"/>
                  </a:cubicBezTo>
                  <a:cubicBezTo>
                    <a:pt x="408" y="75"/>
                    <a:pt x="297" y="112"/>
                    <a:pt x="186" y="186"/>
                  </a:cubicBezTo>
                  <a:cubicBezTo>
                    <a:pt x="112" y="296"/>
                    <a:pt x="1" y="444"/>
                    <a:pt x="1" y="592"/>
                  </a:cubicBezTo>
                  <a:cubicBezTo>
                    <a:pt x="1" y="740"/>
                    <a:pt x="75" y="888"/>
                    <a:pt x="149" y="999"/>
                  </a:cubicBezTo>
                  <a:cubicBezTo>
                    <a:pt x="223" y="1110"/>
                    <a:pt x="297" y="1258"/>
                    <a:pt x="445" y="1406"/>
                  </a:cubicBezTo>
                  <a:cubicBezTo>
                    <a:pt x="629" y="1553"/>
                    <a:pt x="777" y="1849"/>
                    <a:pt x="888" y="2219"/>
                  </a:cubicBezTo>
                  <a:cubicBezTo>
                    <a:pt x="1073" y="2773"/>
                    <a:pt x="1147" y="3439"/>
                    <a:pt x="1184" y="3957"/>
                  </a:cubicBezTo>
                  <a:cubicBezTo>
                    <a:pt x="1221" y="4215"/>
                    <a:pt x="1221" y="4437"/>
                    <a:pt x="1221" y="4622"/>
                  </a:cubicBezTo>
                  <a:cubicBezTo>
                    <a:pt x="1258" y="4770"/>
                    <a:pt x="1258" y="4881"/>
                    <a:pt x="1258" y="4881"/>
                  </a:cubicBezTo>
                  <a:cubicBezTo>
                    <a:pt x="1258" y="4955"/>
                    <a:pt x="1258" y="5029"/>
                    <a:pt x="1332" y="5066"/>
                  </a:cubicBezTo>
                  <a:cubicBezTo>
                    <a:pt x="1406" y="5140"/>
                    <a:pt x="1480" y="5177"/>
                    <a:pt x="1554" y="5177"/>
                  </a:cubicBezTo>
                  <a:lnTo>
                    <a:pt x="2589" y="5177"/>
                  </a:lnTo>
                  <a:cubicBezTo>
                    <a:pt x="2700" y="5177"/>
                    <a:pt x="2774" y="5140"/>
                    <a:pt x="2848" y="5066"/>
                  </a:cubicBezTo>
                  <a:cubicBezTo>
                    <a:pt x="2922" y="4992"/>
                    <a:pt x="2922" y="4881"/>
                    <a:pt x="2885" y="4807"/>
                  </a:cubicBezTo>
                  <a:lnTo>
                    <a:pt x="2885" y="4770"/>
                  </a:lnTo>
                  <a:cubicBezTo>
                    <a:pt x="2885" y="4696"/>
                    <a:pt x="2811" y="4289"/>
                    <a:pt x="2811" y="3883"/>
                  </a:cubicBezTo>
                  <a:cubicBezTo>
                    <a:pt x="2811" y="3577"/>
                    <a:pt x="2836" y="3270"/>
                    <a:pt x="2950" y="3069"/>
                  </a:cubicBezTo>
                  <a:lnTo>
                    <a:pt x="3032" y="3069"/>
                  </a:lnTo>
                  <a:cubicBezTo>
                    <a:pt x="3254" y="3069"/>
                    <a:pt x="3698" y="3069"/>
                    <a:pt x="4068" y="3180"/>
                  </a:cubicBezTo>
                  <a:cubicBezTo>
                    <a:pt x="4253" y="3254"/>
                    <a:pt x="4400" y="3328"/>
                    <a:pt x="4511" y="3402"/>
                  </a:cubicBezTo>
                  <a:cubicBezTo>
                    <a:pt x="4659" y="3513"/>
                    <a:pt x="4733" y="3587"/>
                    <a:pt x="4770" y="3735"/>
                  </a:cubicBezTo>
                  <a:cubicBezTo>
                    <a:pt x="4881" y="4141"/>
                    <a:pt x="5177" y="4511"/>
                    <a:pt x="5399" y="4770"/>
                  </a:cubicBezTo>
                  <a:cubicBezTo>
                    <a:pt x="5620" y="5066"/>
                    <a:pt x="5842" y="5251"/>
                    <a:pt x="5842" y="5251"/>
                  </a:cubicBezTo>
                  <a:cubicBezTo>
                    <a:pt x="5879" y="5287"/>
                    <a:pt x="5953" y="5324"/>
                    <a:pt x="6027" y="5324"/>
                  </a:cubicBezTo>
                  <a:lnTo>
                    <a:pt x="9428" y="5324"/>
                  </a:lnTo>
                  <a:cubicBezTo>
                    <a:pt x="9946" y="5324"/>
                    <a:pt x="10353" y="5214"/>
                    <a:pt x="10685" y="5066"/>
                  </a:cubicBezTo>
                  <a:cubicBezTo>
                    <a:pt x="11018" y="4881"/>
                    <a:pt x="11240" y="4696"/>
                    <a:pt x="11351" y="4474"/>
                  </a:cubicBezTo>
                  <a:cubicBezTo>
                    <a:pt x="11388" y="4437"/>
                    <a:pt x="11425" y="4400"/>
                    <a:pt x="11425" y="4326"/>
                  </a:cubicBezTo>
                  <a:cubicBezTo>
                    <a:pt x="11462" y="4252"/>
                    <a:pt x="11499" y="4215"/>
                    <a:pt x="11499" y="4104"/>
                  </a:cubicBezTo>
                  <a:cubicBezTo>
                    <a:pt x="11499" y="4030"/>
                    <a:pt x="11462" y="3920"/>
                    <a:pt x="11425" y="3846"/>
                  </a:cubicBezTo>
                  <a:cubicBezTo>
                    <a:pt x="11314" y="3735"/>
                    <a:pt x="11240" y="3698"/>
                    <a:pt x="11129" y="3698"/>
                  </a:cubicBezTo>
                  <a:cubicBezTo>
                    <a:pt x="11055" y="3661"/>
                    <a:pt x="10981" y="3661"/>
                    <a:pt x="10870" y="3661"/>
                  </a:cubicBezTo>
                  <a:lnTo>
                    <a:pt x="10648" y="3661"/>
                  </a:lnTo>
                  <a:cubicBezTo>
                    <a:pt x="10574" y="3698"/>
                    <a:pt x="10427" y="3698"/>
                    <a:pt x="10279" y="3698"/>
                  </a:cubicBezTo>
                  <a:cubicBezTo>
                    <a:pt x="9835" y="3698"/>
                    <a:pt x="9170" y="3661"/>
                    <a:pt x="8578" y="3587"/>
                  </a:cubicBezTo>
                  <a:cubicBezTo>
                    <a:pt x="8282" y="3550"/>
                    <a:pt x="7987" y="3513"/>
                    <a:pt x="7728" y="3476"/>
                  </a:cubicBezTo>
                  <a:cubicBezTo>
                    <a:pt x="7506" y="3402"/>
                    <a:pt x="7321" y="3365"/>
                    <a:pt x="7247" y="3291"/>
                  </a:cubicBezTo>
                  <a:cubicBezTo>
                    <a:pt x="6951" y="3143"/>
                    <a:pt x="6582" y="2700"/>
                    <a:pt x="6360" y="2367"/>
                  </a:cubicBezTo>
                  <a:cubicBezTo>
                    <a:pt x="6286" y="2256"/>
                    <a:pt x="6212" y="2219"/>
                    <a:pt x="6101" y="2145"/>
                  </a:cubicBezTo>
                  <a:cubicBezTo>
                    <a:pt x="5731" y="1886"/>
                    <a:pt x="5103" y="1553"/>
                    <a:pt x="4363" y="1221"/>
                  </a:cubicBezTo>
                  <a:cubicBezTo>
                    <a:pt x="3661" y="888"/>
                    <a:pt x="2885" y="555"/>
                    <a:pt x="2293" y="333"/>
                  </a:cubicBezTo>
                  <a:lnTo>
                    <a:pt x="2256" y="333"/>
                  </a:lnTo>
                  <a:lnTo>
                    <a:pt x="9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51"/>
            <p:cNvSpPr/>
            <p:nvPr/>
          </p:nvSpPr>
          <p:spPr>
            <a:xfrm>
              <a:off x="2816850" y="4909350"/>
              <a:ext cx="98000" cy="95225"/>
            </a:xfrm>
            <a:custGeom>
              <a:avLst/>
              <a:gdLst/>
              <a:ahLst/>
              <a:cxnLst/>
              <a:rect l="l" t="t" r="r" b="b"/>
              <a:pathLst>
                <a:path w="3920" h="3809" extrusionOk="0">
                  <a:moveTo>
                    <a:pt x="2404" y="1"/>
                  </a:moveTo>
                  <a:cubicBezTo>
                    <a:pt x="2404" y="1"/>
                    <a:pt x="1" y="2293"/>
                    <a:pt x="38" y="2552"/>
                  </a:cubicBezTo>
                  <a:cubicBezTo>
                    <a:pt x="75" y="3144"/>
                    <a:pt x="1442" y="3809"/>
                    <a:pt x="1442" y="3809"/>
                  </a:cubicBezTo>
                  <a:lnTo>
                    <a:pt x="3919" y="2367"/>
                  </a:lnTo>
                  <a:lnTo>
                    <a:pt x="3624" y="1258"/>
                  </a:lnTo>
                  <a:cubicBezTo>
                    <a:pt x="3217" y="260"/>
                    <a:pt x="2404" y="1"/>
                    <a:pt x="24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51"/>
            <p:cNvSpPr/>
            <p:nvPr/>
          </p:nvSpPr>
          <p:spPr>
            <a:xfrm>
              <a:off x="2809450" y="4901600"/>
              <a:ext cx="113725" cy="111000"/>
            </a:xfrm>
            <a:custGeom>
              <a:avLst/>
              <a:gdLst/>
              <a:ahLst/>
              <a:cxnLst/>
              <a:rect l="l" t="t" r="r" b="b"/>
              <a:pathLst>
                <a:path w="4549" h="4440" extrusionOk="0">
                  <a:moveTo>
                    <a:pt x="629" y="2751"/>
                  </a:moveTo>
                  <a:lnTo>
                    <a:pt x="614" y="2757"/>
                  </a:lnTo>
                  <a:lnTo>
                    <a:pt x="614" y="2757"/>
                  </a:lnTo>
                  <a:cubicBezTo>
                    <a:pt x="616" y="2753"/>
                    <a:pt x="621" y="2751"/>
                    <a:pt x="629" y="2751"/>
                  </a:cubicBezTo>
                  <a:close/>
                  <a:moveTo>
                    <a:pt x="2769" y="674"/>
                  </a:moveTo>
                  <a:lnTo>
                    <a:pt x="2769" y="674"/>
                  </a:lnTo>
                  <a:cubicBezTo>
                    <a:pt x="2840" y="710"/>
                    <a:pt x="2933" y="762"/>
                    <a:pt x="3032" y="829"/>
                  </a:cubicBezTo>
                  <a:cubicBezTo>
                    <a:pt x="3217" y="1013"/>
                    <a:pt x="3476" y="1272"/>
                    <a:pt x="3624" y="1679"/>
                  </a:cubicBezTo>
                  <a:lnTo>
                    <a:pt x="3846" y="2529"/>
                  </a:lnTo>
                  <a:lnTo>
                    <a:pt x="1733" y="3776"/>
                  </a:lnTo>
                  <a:lnTo>
                    <a:pt x="1733" y="3776"/>
                  </a:lnTo>
                  <a:cubicBezTo>
                    <a:pt x="1584" y="3694"/>
                    <a:pt x="1322" y="3562"/>
                    <a:pt x="1110" y="3380"/>
                  </a:cubicBezTo>
                  <a:cubicBezTo>
                    <a:pt x="962" y="3269"/>
                    <a:pt x="814" y="3158"/>
                    <a:pt x="740" y="3047"/>
                  </a:cubicBezTo>
                  <a:cubicBezTo>
                    <a:pt x="693" y="2999"/>
                    <a:pt x="660" y="2936"/>
                    <a:pt x="643" y="2887"/>
                  </a:cubicBezTo>
                  <a:lnTo>
                    <a:pt x="643" y="2887"/>
                  </a:lnTo>
                  <a:cubicBezTo>
                    <a:pt x="663" y="2849"/>
                    <a:pt x="704" y="2800"/>
                    <a:pt x="777" y="2751"/>
                  </a:cubicBezTo>
                  <a:cubicBezTo>
                    <a:pt x="1036" y="2418"/>
                    <a:pt x="1591" y="1864"/>
                    <a:pt x="2034" y="1383"/>
                  </a:cubicBezTo>
                  <a:cubicBezTo>
                    <a:pt x="2335" y="1082"/>
                    <a:pt x="2608" y="824"/>
                    <a:pt x="2769" y="674"/>
                  </a:cubicBezTo>
                  <a:close/>
                  <a:moveTo>
                    <a:pt x="2722" y="1"/>
                  </a:moveTo>
                  <a:cubicBezTo>
                    <a:pt x="2643" y="1"/>
                    <a:pt x="2569" y="35"/>
                    <a:pt x="2515" y="89"/>
                  </a:cubicBezTo>
                  <a:cubicBezTo>
                    <a:pt x="2515" y="89"/>
                    <a:pt x="1886" y="644"/>
                    <a:pt x="1295" y="1272"/>
                  </a:cubicBezTo>
                  <a:cubicBezTo>
                    <a:pt x="999" y="1568"/>
                    <a:pt x="703" y="1864"/>
                    <a:pt x="481" y="2123"/>
                  </a:cubicBezTo>
                  <a:cubicBezTo>
                    <a:pt x="334" y="2270"/>
                    <a:pt x="260" y="2381"/>
                    <a:pt x="186" y="2492"/>
                  </a:cubicBezTo>
                  <a:lnTo>
                    <a:pt x="75" y="2640"/>
                  </a:lnTo>
                  <a:cubicBezTo>
                    <a:pt x="38" y="2677"/>
                    <a:pt x="1" y="2714"/>
                    <a:pt x="1" y="2862"/>
                  </a:cubicBezTo>
                  <a:cubicBezTo>
                    <a:pt x="1" y="2862"/>
                    <a:pt x="1" y="2862"/>
                    <a:pt x="1" y="2862"/>
                  </a:cubicBezTo>
                  <a:lnTo>
                    <a:pt x="1" y="2862"/>
                  </a:lnTo>
                  <a:cubicBezTo>
                    <a:pt x="1" y="2882"/>
                    <a:pt x="4" y="2897"/>
                    <a:pt x="7" y="2907"/>
                  </a:cubicBezTo>
                  <a:lnTo>
                    <a:pt x="7" y="2907"/>
                  </a:lnTo>
                  <a:cubicBezTo>
                    <a:pt x="53" y="3177"/>
                    <a:pt x="193" y="3352"/>
                    <a:pt x="334" y="3527"/>
                  </a:cubicBezTo>
                  <a:cubicBezTo>
                    <a:pt x="555" y="3786"/>
                    <a:pt x="888" y="4008"/>
                    <a:pt x="1147" y="4156"/>
                  </a:cubicBezTo>
                  <a:cubicBezTo>
                    <a:pt x="1406" y="4304"/>
                    <a:pt x="1628" y="4415"/>
                    <a:pt x="1628" y="4415"/>
                  </a:cubicBezTo>
                  <a:cubicBezTo>
                    <a:pt x="1658" y="4430"/>
                    <a:pt x="1695" y="4439"/>
                    <a:pt x="1733" y="4439"/>
                  </a:cubicBezTo>
                  <a:cubicBezTo>
                    <a:pt x="1787" y="4439"/>
                    <a:pt x="1843" y="4421"/>
                    <a:pt x="1886" y="4378"/>
                  </a:cubicBezTo>
                  <a:lnTo>
                    <a:pt x="4363" y="2936"/>
                  </a:lnTo>
                  <a:cubicBezTo>
                    <a:pt x="4474" y="2862"/>
                    <a:pt x="4548" y="2714"/>
                    <a:pt x="4511" y="2566"/>
                  </a:cubicBezTo>
                  <a:lnTo>
                    <a:pt x="4215" y="1494"/>
                  </a:lnTo>
                  <a:lnTo>
                    <a:pt x="4179" y="1457"/>
                  </a:lnTo>
                  <a:cubicBezTo>
                    <a:pt x="3994" y="903"/>
                    <a:pt x="3624" y="533"/>
                    <a:pt x="3365" y="311"/>
                  </a:cubicBezTo>
                  <a:cubicBezTo>
                    <a:pt x="3069" y="89"/>
                    <a:pt x="2848" y="15"/>
                    <a:pt x="2811" y="15"/>
                  </a:cubicBezTo>
                  <a:cubicBezTo>
                    <a:pt x="2781" y="5"/>
                    <a:pt x="2751" y="1"/>
                    <a:pt x="27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51"/>
            <p:cNvSpPr/>
            <p:nvPr/>
          </p:nvSpPr>
          <p:spPr>
            <a:xfrm>
              <a:off x="1840825" y="3478600"/>
              <a:ext cx="636850" cy="232925"/>
            </a:xfrm>
            <a:custGeom>
              <a:avLst/>
              <a:gdLst/>
              <a:ahLst/>
              <a:cxnLst/>
              <a:rect l="l" t="t" r="r" b="b"/>
              <a:pathLst>
                <a:path w="25474" h="9317" extrusionOk="0">
                  <a:moveTo>
                    <a:pt x="22590" y="0"/>
                  </a:moveTo>
                  <a:cubicBezTo>
                    <a:pt x="21628" y="0"/>
                    <a:pt x="20187" y="333"/>
                    <a:pt x="20187" y="333"/>
                  </a:cubicBezTo>
                  <a:lnTo>
                    <a:pt x="17414" y="1442"/>
                  </a:lnTo>
                  <a:lnTo>
                    <a:pt x="1" y="4252"/>
                  </a:lnTo>
                  <a:lnTo>
                    <a:pt x="407" y="9317"/>
                  </a:lnTo>
                  <a:lnTo>
                    <a:pt x="17931" y="3623"/>
                  </a:lnTo>
                  <a:lnTo>
                    <a:pt x="23107" y="2071"/>
                  </a:lnTo>
                  <a:cubicBezTo>
                    <a:pt x="23107" y="2071"/>
                    <a:pt x="24327" y="2921"/>
                    <a:pt x="24845" y="3217"/>
                  </a:cubicBezTo>
                  <a:cubicBezTo>
                    <a:pt x="24954" y="3279"/>
                    <a:pt x="25044" y="3305"/>
                    <a:pt x="25120" y="3305"/>
                  </a:cubicBezTo>
                  <a:cubicBezTo>
                    <a:pt x="25404" y="3305"/>
                    <a:pt x="25473" y="2933"/>
                    <a:pt x="25473" y="2699"/>
                  </a:cubicBezTo>
                  <a:cubicBezTo>
                    <a:pt x="25473" y="2403"/>
                    <a:pt x="23514" y="0"/>
                    <a:pt x="225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51"/>
            <p:cNvSpPr/>
            <p:nvPr/>
          </p:nvSpPr>
          <p:spPr>
            <a:xfrm>
              <a:off x="1832500" y="3471200"/>
              <a:ext cx="652575" cy="248325"/>
            </a:xfrm>
            <a:custGeom>
              <a:avLst/>
              <a:gdLst/>
              <a:ahLst/>
              <a:cxnLst/>
              <a:rect l="l" t="t" r="r" b="b"/>
              <a:pathLst>
                <a:path w="26103" h="9933" extrusionOk="0">
                  <a:moveTo>
                    <a:pt x="22923" y="592"/>
                  </a:moveTo>
                  <a:cubicBezTo>
                    <a:pt x="22997" y="592"/>
                    <a:pt x="23292" y="703"/>
                    <a:pt x="23588" y="925"/>
                  </a:cubicBezTo>
                  <a:cubicBezTo>
                    <a:pt x="24032" y="1258"/>
                    <a:pt x="24512" y="1738"/>
                    <a:pt x="24919" y="2219"/>
                  </a:cubicBezTo>
                  <a:cubicBezTo>
                    <a:pt x="25104" y="2441"/>
                    <a:pt x="25252" y="2625"/>
                    <a:pt x="25363" y="2810"/>
                  </a:cubicBezTo>
                  <a:cubicBezTo>
                    <a:pt x="25437" y="2884"/>
                    <a:pt x="25474" y="2958"/>
                    <a:pt x="25474" y="2995"/>
                  </a:cubicBezTo>
                  <a:lnTo>
                    <a:pt x="25509" y="3031"/>
                  </a:lnTo>
                  <a:lnTo>
                    <a:pt x="25509" y="3031"/>
                  </a:lnTo>
                  <a:cubicBezTo>
                    <a:pt x="25503" y="3130"/>
                    <a:pt x="25474" y="3225"/>
                    <a:pt x="25474" y="3291"/>
                  </a:cubicBezTo>
                  <a:cubicBezTo>
                    <a:pt x="25474" y="3291"/>
                    <a:pt x="25437" y="3291"/>
                    <a:pt x="25363" y="3254"/>
                  </a:cubicBezTo>
                  <a:cubicBezTo>
                    <a:pt x="25104" y="3106"/>
                    <a:pt x="24660" y="2810"/>
                    <a:pt x="24291" y="2552"/>
                  </a:cubicBezTo>
                  <a:cubicBezTo>
                    <a:pt x="23921" y="2330"/>
                    <a:pt x="23588" y="2108"/>
                    <a:pt x="23588" y="2108"/>
                  </a:cubicBezTo>
                  <a:cubicBezTo>
                    <a:pt x="23536" y="2082"/>
                    <a:pt x="23484" y="2056"/>
                    <a:pt x="23418" y="2056"/>
                  </a:cubicBezTo>
                  <a:cubicBezTo>
                    <a:pt x="23391" y="2056"/>
                    <a:pt x="23362" y="2060"/>
                    <a:pt x="23329" y="2071"/>
                  </a:cubicBezTo>
                  <a:lnTo>
                    <a:pt x="18153" y="3624"/>
                  </a:lnTo>
                  <a:lnTo>
                    <a:pt x="1036" y="9206"/>
                  </a:lnTo>
                  <a:lnTo>
                    <a:pt x="666" y="4807"/>
                  </a:lnTo>
                  <a:lnTo>
                    <a:pt x="17784" y="2071"/>
                  </a:lnTo>
                  <a:lnTo>
                    <a:pt x="17858" y="2034"/>
                  </a:lnTo>
                  <a:lnTo>
                    <a:pt x="20589" y="905"/>
                  </a:lnTo>
                  <a:lnTo>
                    <a:pt x="20589" y="905"/>
                  </a:lnTo>
                  <a:lnTo>
                    <a:pt x="20594" y="925"/>
                  </a:lnTo>
                  <a:cubicBezTo>
                    <a:pt x="20594" y="925"/>
                    <a:pt x="20667" y="888"/>
                    <a:pt x="20815" y="851"/>
                  </a:cubicBezTo>
                  <a:cubicBezTo>
                    <a:pt x="21259" y="777"/>
                    <a:pt x="22257" y="592"/>
                    <a:pt x="22923" y="592"/>
                  </a:cubicBezTo>
                  <a:close/>
                  <a:moveTo>
                    <a:pt x="22923" y="1"/>
                  </a:moveTo>
                  <a:cubicBezTo>
                    <a:pt x="21924" y="1"/>
                    <a:pt x="20483" y="296"/>
                    <a:pt x="20446" y="296"/>
                  </a:cubicBezTo>
                  <a:lnTo>
                    <a:pt x="20409" y="333"/>
                  </a:lnTo>
                  <a:lnTo>
                    <a:pt x="17674" y="1449"/>
                  </a:lnTo>
                  <a:lnTo>
                    <a:pt x="17674" y="1449"/>
                  </a:lnTo>
                  <a:lnTo>
                    <a:pt x="17673" y="1442"/>
                  </a:lnTo>
                  <a:lnTo>
                    <a:pt x="297" y="4252"/>
                  </a:lnTo>
                  <a:cubicBezTo>
                    <a:pt x="112" y="4252"/>
                    <a:pt x="1" y="4400"/>
                    <a:pt x="38" y="4585"/>
                  </a:cubicBezTo>
                  <a:lnTo>
                    <a:pt x="445" y="9650"/>
                  </a:lnTo>
                  <a:cubicBezTo>
                    <a:pt x="445" y="9724"/>
                    <a:pt x="482" y="9835"/>
                    <a:pt x="592" y="9872"/>
                  </a:cubicBezTo>
                  <a:cubicBezTo>
                    <a:pt x="636" y="9915"/>
                    <a:pt x="679" y="9933"/>
                    <a:pt x="730" y="9933"/>
                  </a:cubicBezTo>
                  <a:cubicBezTo>
                    <a:pt x="766" y="9933"/>
                    <a:pt x="805" y="9924"/>
                    <a:pt x="851" y="9909"/>
                  </a:cubicBezTo>
                  <a:lnTo>
                    <a:pt x="18338" y="4215"/>
                  </a:lnTo>
                  <a:lnTo>
                    <a:pt x="23376" y="2704"/>
                  </a:lnTo>
                  <a:lnTo>
                    <a:pt x="23376" y="2704"/>
                  </a:lnTo>
                  <a:cubicBezTo>
                    <a:pt x="23704" y="2916"/>
                    <a:pt x="24610" y="3502"/>
                    <a:pt x="25030" y="3772"/>
                  </a:cubicBezTo>
                  <a:cubicBezTo>
                    <a:pt x="25178" y="3846"/>
                    <a:pt x="25326" y="3919"/>
                    <a:pt x="25474" y="3919"/>
                  </a:cubicBezTo>
                  <a:cubicBezTo>
                    <a:pt x="25622" y="3919"/>
                    <a:pt x="25732" y="3846"/>
                    <a:pt x="25843" y="3772"/>
                  </a:cubicBezTo>
                  <a:cubicBezTo>
                    <a:pt x="25991" y="3661"/>
                    <a:pt x="26028" y="3513"/>
                    <a:pt x="26065" y="3365"/>
                  </a:cubicBezTo>
                  <a:cubicBezTo>
                    <a:pt x="26102" y="3217"/>
                    <a:pt x="26102" y="3106"/>
                    <a:pt x="26102" y="2995"/>
                  </a:cubicBezTo>
                  <a:cubicBezTo>
                    <a:pt x="26102" y="2884"/>
                    <a:pt x="26102" y="2847"/>
                    <a:pt x="26065" y="2773"/>
                  </a:cubicBezTo>
                  <a:cubicBezTo>
                    <a:pt x="25991" y="2589"/>
                    <a:pt x="25843" y="2367"/>
                    <a:pt x="25622" y="2108"/>
                  </a:cubicBezTo>
                  <a:cubicBezTo>
                    <a:pt x="25289" y="1664"/>
                    <a:pt x="24808" y="1184"/>
                    <a:pt x="24365" y="777"/>
                  </a:cubicBezTo>
                  <a:cubicBezTo>
                    <a:pt x="24106" y="555"/>
                    <a:pt x="23884" y="370"/>
                    <a:pt x="23625" y="222"/>
                  </a:cubicBezTo>
                  <a:cubicBezTo>
                    <a:pt x="23403" y="111"/>
                    <a:pt x="23181" y="1"/>
                    <a:pt x="22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51"/>
            <p:cNvSpPr/>
            <p:nvPr/>
          </p:nvSpPr>
          <p:spPr>
            <a:xfrm>
              <a:off x="2303875" y="3514650"/>
              <a:ext cx="171025" cy="49925"/>
            </a:xfrm>
            <a:custGeom>
              <a:avLst/>
              <a:gdLst/>
              <a:ahLst/>
              <a:cxnLst/>
              <a:rect l="l" t="t" r="r" b="b"/>
              <a:pathLst>
                <a:path w="6841" h="1997" extrusionOk="0">
                  <a:moveTo>
                    <a:pt x="1665" y="0"/>
                  </a:moveTo>
                  <a:lnTo>
                    <a:pt x="1" y="1997"/>
                  </a:lnTo>
                  <a:cubicBezTo>
                    <a:pt x="1" y="1997"/>
                    <a:pt x="334" y="1997"/>
                    <a:pt x="1665" y="1886"/>
                  </a:cubicBezTo>
                  <a:cubicBezTo>
                    <a:pt x="3033" y="1775"/>
                    <a:pt x="3735" y="1146"/>
                    <a:pt x="3735" y="1146"/>
                  </a:cubicBezTo>
                  <a:cubicBezTo>
                    <a:pt x="3735" y="1146"/>
                    <a:pt x="4992" y="1257"/>
                    <a:pt x="5916" y="1257"/>
                  </a:cubicBezTo>
                  <a:cubicBezTo>
                    <a:pt x="6840" y="1257"/>
                    <a:pt x="6545" y="444"/>
                    <a:pt x="5805" y="333"/>
                  </a:cubicBezTo>
                  <a:cubicBezTo>
                    <a:pt x="5103" y="222"/>
                    <a:pt x="1665" y="0"/>
                    <a:pt x="16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51"/>
            <p:cNvSpPr/>
            <p:nvPr/>
          </p:nvSpPr>
          <p:spPr>
            <a:xfrm>
              <a:off x="2296500" y="3507250"/>
              <a:ext cx="177475" cy="64725"/>
            </a:xfrm>
            <a:custGeom>
              <a:avLst/>
              <a:gdLst/>
              <a:ahLst/>
              <a:cxnLst/>
              <a:rect l="l" t="t" r="r" b="b"/>
              <a:pathLst>
                <a:path w="7099" h="2589" extrusionOk="0">
                  <a:moveTo>
                    <a:pt x="1997" y="0"/>
                  </a:moveTo>
                  <a:cubicBezTo>
                    <a:pt x="1812" y="0"/>
                    <a:pt x="1664" y="111"/>
                    <a:pt x="1664" y="296"/>
                  </a:cubicBezTo>
                  <a:cubicBezTo>
                    <a:pt x="1664" y="444"/>
                    <a:pt x="1775" y="592"/>
                    <a:pt x="1960" y="629"/>
                  </a:cubicBezTo>
                  <a:cubicBezTo>
                    <a:pt x="1960" y="629"/>
                    <a:pt x="2810" y="666"/>
                    <a:pt x="3734" y="740"/>
                  </a:cubicBezTo>
                  <a:cubicBezTo>
                    <a:pt x="4695" y="814"/>
                    <a:pt x="5731" y="888"/>
                    <a:pt x="6063" y="925"/>
                  </a:cubicBezTo>
                  <a:cubicBezTo>
                    <a:pt x="6211" y="962"/>
                    <a:pt x="6322" y="999"/>
                    <a:pt x="6396" y="1073"/>
                  </a:cubicBezTo>
                  <a:lnTo>
                    <a:pt x="6470" y="1147"/>
                  </a:lnTo>
                  <a:lnTo>
                    <a:pt x="6470" y="1183"/>
                  </a:lnTo>
                  <a:cubicBezTo>
                    <a:pt x="6470" y="1220"/>
                    <a:pt x="6359" y="1257"/>
                    <a:pt x="6211" y="1257"/>
                  </a:cubicBezTo>
                  <a:cubicBezTo>
                    <a:pt x="5768" y="1257"/>
                    <a:pt x="5213" y="1220"/>
                    <a:pt x="4806" y="1183"/>
                  </a:cubicBezTo>
                  <a:cubicBezTo>
                    <a:pt x="4363" y="1183"/>
                    <a:pt x="4067" y="1147"/>
                    <a:pt x="4067" y="1147"/>
                  </a:cubicBezTo>
                  <a:cubicBezTo>
                    <a:pt x="3993" y="1147"/>
                    <a:pt x="3882" y="1147"/>
                    <a:pt x="3845" y="1220"/>
                  </a:cubicBezTo>
                  <a:cubicBezTo>
                    <a:pt x="3808" y="1220"/>
                    <a:pt x="3180" y="1775"/>
                    <a:pt x="1960" y="1849"/>
                  </a:cubicBezTo>
                  <a:cubicBezTo>
                    <a:pt x="1257" y="1923"/>
                    <a:pt x="850" y="1960"/>
                    <a:pt x="629" y="1960"/>
                  </a:cubicBezTo>
                  <a:lnTo>
                    <a:pt x="296" y="1960"/>
                  </a:lnTo>
                  <a:cubicBezTo>
                    <a:pt x="148" y="1960"/>
                    <a:pt x="0" y="2108"/>
                    <a:pt x="0" y="2293"/>
                  </a:cubicBezTo>
                  <a:cubicBezTo>
                    <a:pt x="0" y="2440"/>
                    <a:pt x="148" y="2588"/>
                    <a:pt x="296" y="2588"/>
                  </a:cubicBezTo>
                  <a:cubicBezTo>
                    <a:pt x="333" y="2588"/>
                    <a:pt x="629" y="2588"/>
                    <a:pt x="1997" y="2477"/>
                  </a:cubicBezTo>
                  <a:cubicBezTo>
                    <a:pt x="3158" y="2388"/>
                    <a:pt x="3888" y="1939"/>
                    <a:pt x="4147" y="1748"/>
                  </a:cubicBezTo>
                  <a:lnTo>
                    <a:pt x="4147" y="1748"/>
                  </a:lnTo>
                  <a:cubicBezTo>
                    <a:pt x="4475" y="1775"/>
                    <a:pt x="5429" y="1849"/>
                    <a:pt x="6211" y="1849"/>
                  </a:cubicBezTo>
                  <a:cubicBezTo>
                    <a:pt x="6470" y="1849"/>
                    <a:pt x="6655" y="1812"/>
                    <a:pt x="6840" y="1701"/>
                  </a:cubicBezTo>
                  <a:cubicBezTo>
                    <a:pt x="6988" y="1590"/>
                    <a:pt x="7099" y="1405"/>
                    <a:pt x="7099" y="1220"/>
                  </a:cubicBezTo>
                  <a:cubicBezTo>
                    <a:pt x="7099" y="962"/>
                    <a:pt x="6988" y="777"/>
                    <a:pt x="6803" y="629"/>
                  </a:cubicBezTo>
                  <a:cubicBezTo>
                    <a:pt x="6655" y="481"/>
                    <a:pt x="6433" y="370"/>
                    <a:pt x="6137" y="296"/>
                  </a:cubicBezTo>
                  <a:cubicBezTo>
                    <a:pt x="5768" y="259"/>
                    <a:pt x="4732" y="185"/>
                    <a:pt x="3771" y="111"/>
                  </a:cubicBezTo>
                  <a:cubicBezTo>
                    <a:pt x="2847" y="37"/>
                    <a:pt x="1997" y="0"/>
                    <a:pt x="19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51"/>
            <p:cNvSpPr/>
            <p:nvPr/>
          </p:nvSpPr>
          <p:spPr>
            <a:xfrm>
              <a:off x="1536750" y="3107250"/>
              <a:ext cx="905800" cy="1073350"/>
            </a:xfrm>
            <a:custGeom>
              <a:avLst/>
              <a:gdLst/>
              <a:ahLst/>
              <a:cxnLst/>
              <a:rect l="l" t="t" r="r" b="b"/>
              <a:pathLst>
                <a:path w="36232" h="42934" extrusionOk="0">
                  <a:moveTo>
                    <a:pt x="12856" y="1"/>
                  </a:moveTo>
                  <a:cubicBezTo>
                    <a:pt x="7710" y="1"/>
                    <a:pt x="4615" y="2378"/>
                    <a:pt x="4215" y="7090"/>
                  </a:cubicBezTo>
                  <a:cubicBezTo>
                    <a:pt x="3734" y="12784"/>
                    <a:pt x="2921" y="20881"/>
                    <a:pt x="2440" y="25095"/>
                  </a:cubicBezTo>
                  <a:cubicBezTo>
                    <a:pt x="1923" y="29310"/>
                    <a:pt x="0" y="30419"/>
                    <a:pt x="333" y="34819"/>
                  </a:cubicBezTo>
                  <a:cubicBezTo>
                    <a:pt x="629" y="39181"/>
                    <a:pt x="3069" y="42434"/>
                    <a:pt x="7284" y="42730"/>
                  </a:cubicBezTo>
                  <a:cubicBezTo>
                    <a:pt x="9090" y="42873"/>
                    <a:pt x="10563" y="42934"/>
                    <a:pt x="12094" y="42934"/>
                  </a:cubicBezTo>
                  <a:cubicBezTo>
                    <a:pt x="14135" y="42934"/>
                    <a:pt x="16278" y="42825"/>
                    <a:pt x="19447" y="42656"/>
                  </a:cubicBezTo>
                  <a:cubicBezTo>
                    <a:pt x="24105" y="42398"/>
                    <a:pt x="33754" y="41362"/>
                    <a:pt x="33754" y="41362"/>
                  </a:cubicBezTo>
                  <a:cubicBezTo>
                    <a:pt x="33754" y="41362"/>
                    <a:pt x="35455" y="37591"/>
                    <a:pt x="35603" y="35817"/>
                  </a:cubicBezTo>
                  <a:cubicBezTo>
                    <a:pt x="35751" y="34042"/>
                    <a:pt x="36232" y="28681"/>
                    <a:pt x="35270" y="28681"/>
                  </a:cubicBezTo>
                  <a:cubicBezTo>
                    <a:pt x="34309" y="28681"/>
                    <a:pt x="15713" y="29606"/>
                    <a:pt x="15713" y="29606"/>
                  </a:cubicBezTo>
                  <a:lnTo>
                    <a:pt x="16859" y="22507"/>
                  </a:lnTo>
                  <a:cubicBezTo>
                    <a:pt x="16859" y="22507"/>
                    <a:pt x="20741" y="19882"/>
                    <a:pt x="21074" y="18293"/>
                  </a:cubicBezTo>
                  <a:cubicBezTo>
                    <a:pt x="21369" y="16666"/>
                    <a:pt x="21221" y="9678"/>
                    <a:pt x="20408" y="5944"/>
                  </a:cubicBezTo>
                  <a:cubicBezTo>
                    <a:pt x="19595" y="2247"/>
                    <a:pt x="16193" y="288"/>
                    <a:pt x="16193" y="288"/>
                  </a:cubicBezTo>
                  <a:cubicBezTo>
                    <a:pt x="15002" y="97"/>
                    <a:pt x="13888" y="1"/>
                    <a:pt x="128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51"/>
            <p:cNvSpPr/>
            <p:nvPr/>
          </p:nvSpPr>
          <p:spPr>
            <a:xfrm>
              <a:off x="1535825" y="3099650"/>
              <a:ext cx="904875" cy="1088800"/>
            </a:xfrm>
            <a:custGeom>
              <a:avLst/>
              <a:gdLst/>
              <a:ahLst/>
              <a:cxnLst/>
              <a:rect l="l" t="t" r="r" b="b"/>
              <a:pathLst>
                <a:path w="36195" h="43552" extrusionOk="0">
                  <a:moveTo>
                    <a:pt x="12940" y="629"/>
                  </a:moveTo>
                  <a:cubicBezTo>
                    <a:pt x="13914" y="629"/>
                    <a:pt x="14958" y="699"/>
                    <a:pt x="16106" y="874"/>
                  </a:cubicBezTo>
                  <a:lnTo>
                    <a:pt x="16106" y="874"/>
                  </a:lnTo>
                  <a:lnTo>
                    <a:pt x="16120" y="888"/>
                  </a:lnTo>
                  <a:cubicBezTo>
                    <a:pt x="16267" y="999"/>
                    <a:pt x="17118" y="1516"/>
                    <a:pt x="18005" y="2440"/>
                  </a:cubicBezTo>
                  <a:cubicBezTo>
                    <a:pt x="18855" y="3365"/>
                    <a:pt x="19780" y="4659"/>
                    <a:pt x="20149" y="6322"/>
                  </a:cubicBezTo>
                  <a:cubicBezTo>
                    <a:pt x="20704" y="8836"/>
                    <a:pt x="20926" y="12903"/>
                    <a:pt x="20926" y="15713"/>
                  </a:cubicBezTo>
                  <a:cubicBezTo>
                    <a:pt x="20926" y="17007"/>
                    <a:pt x="20889" y="18042"/>
                    <a:pt x="20778" y="18523"/>
                  </a:cubicBezTo>
                  <a:cubicBezTo>
                    <a:pt x="20741" y="18818"/>
                    <a:pt x="20445" y="19262"/>
                    <a:pt x="20075" y="19706"/>
                  </a:cubicBezTo>
                  <a:cubicBezTo>
                    <a:pt x="19484" y="20408"/>
                    <a:pt x="18634" y="21111"/>
                    <a:pt x="17931" y="21628"/>
                  </a:cubicBezTo>
                  <a:cubicBezTo>
                    <a:pt x="17598" y="21924"/>
                    <a:pt x="17303" y="22146"/>
                    <a:pt x="17081" y="22294"/>
                  </a:cubicBezTo>
                  <a:cubicBezTo>
                    <a:pt x="16859" y="22442"/>
                    <a:pt x="16711" y="22552"/>
                    <a:pt x="16711" y="22552"/>
                  </a:cubicBezTo>
                  <a:cubicBezTo>
                    <a:pt x="16637" y="22589"/>
                    <a:pt x="16600" y="22663"/>
                    <a:pt x="16563" y="22737"/>
                  </a:cubicBezTo>
                  <a:lnTo>
                    <a:pt x="15454" y="29873"/>
                  </a:lnTo>
                  <a:cubicBezTo>
                    <a:pt x="15417" y="29984"/>
                    <a:pt x="15454" y="30058"/>
                    <a:pt x="15528" y="30131"/>
                  </a:cubicBezTo>
                  <a:cubicBezTo>
                    <a:pt x="15565" y="30205"/>
                    <a:pt x="15676" y="30242"/>
                    <a:pt x="15750" y="30242"/>
                  </a:cubicBezTo>
                  <a:cubicBezTo>
                    <a:pt x="15750" y="30242"/>
                    <a:pt x="16933" y="30168"/>
                    <a:pt x="18671" y="30094"/>
                  </a:cubicBezTo>
                  <a:cubicBezTo>
                    <a:pt x="21332" y="29947"/>
                    <a:pt x="25288" y="29762"/>
                    <a:pt x="28727" y="29614"/>
                  </a:cubicBezTo>
                  <a:cubicBezTo>
                    <a:pt x="30427" y="29503"/>
                    <a:pt x="31980" y="29429"/>
                    <a:pt x="33163" y="29392"/>
                  </a:cubicBezTo>
                  <a:cubicBezTo>
                    <a:pt x="34280" y="29357"/>
                    <a:pt x="35068" y="29322"/>
                    <a:pt x="35276" y="29318"/>
                  </a:cubicBezTo>
                  <a:lnTo>
                    <a:pt x="35276" y="29318"/>
                  </a:lnTo>
                  <a:cubicBezTo>
                    <a:pt x="35311" y="29322"/>
                    <a:pt x="35346" y="29361"/>
                    <a:pt x="35381" y="29466"/>
                  </a:cubicBezTo>
                  <a:cubicBezTo>
                    <a:pt x="35455" y="29651"/>
                    <a:pt x="35529" y="29984"/>
                    <a:pt x="35529" y="30316"/>
                  </a:cubicBezTo>
                  <a:cubicBezTo>
                    <a:pt x="35566" y="30686"/>
                    <a:pt x="35603" y="31130"/>
                    <a:pt x="35603" y="31573"/>
                  </a:cubicBezTo>
                  <a:cubicBezTo>
                    <a:pt x="35603" y="33200"/>
                    <a:pt x="35418" y="35159"/>
                    <a:pt x="35344" y="36121"/>
                  </a:cubicBezTo>
                  <a:cubicBezTo>
                    <a:pt x="35270" y="36934"/>
                    <a:pt x="34790" y="38302"/>
                    <a:pt x="34383" y="39448"/>
                  </a:cubicBezTo>
                  <a:cubicBezTo>
                    <a:pt x="34161" y="40040"/>
                    <a:pt x="33939" y="40557"/>
                    <a:pt x="33755" y="40927"/>
                  </a:cubicBezTo>
                  <a:cubicBezTo>
                    <a:pt x="33681" y="41129"/>
                    <a:pt x="33617" y="41286"/>
                    <a:pt x="33570" y="41392"/>
                  </a:cubicBezTo>
                  <a:lnTo>
                    <a:pt x="33570" y="41392"/>
                  </a:lnTo>
                  <a:cubicBezTo>
                    <a:pt x="33323" y="41419"/>
                    <a:pt x="32836" y="41469"/>
                    <a:pt x="32165" y="41518"/>
                  </a:cubicBezTo>
                  <a:cubicBezTo>
                    <a:pt x="29244" y="41851"/>
                    <a:pt x="22959" y="42443"/>
                    <a:pt x="19484" y="42628"/>
                  </a:cubicBezTo>
                  <a:cubicBezTo>
                    <a:pt x="16230" y="42812"/>
                    <a:pt x="14049" y="42923"/>
                    <a:pt x="11979" y="42923"/>
                  </a:cubicBezTo>
                  <a:cubicBezTo>
                    <a:pt x="10500" y="42923"/>
                    <a:pt x="9095" y="42886"/>
                    <a:pt x="7358" y="42738"/>
                  </a:cubicBezTo>
                  <a:cubicBezTo>
                    <a:pt x="5324" y="42591"/>
                    <a:pt x="3734" y="41740"/>
                    <a:pt x="2625" y="40409"/>
                  </a:cubicBezTo>
                  <a:cubicBezTo>
                    <a:pt x="1479" y="39078"/>
                    <a:pt x="814" y="37230"/>
                    <a:pt x="666" y="35086"/>
                  </a:cubicBezTo>
                  <a:cubicBezTo>
                    <a:pt x="629" y="34753"/>
                    <a:pt x="629" y="34457"/>
                    <a:pt x="629" y="34161"/>
                  </a:cubicBezTo>
                  <a:cubicBezTo>
                    <a:pt x="629" y="32387"/>
                    <a:pt x="1036" y="31241"/>
                    <a:pt x="1516" y="29984"/>
                  </a:cubicBezTo>
                  <a:cubicBezTo>
                    <a:pt x="1997" y="28727"/>
                    <a:pt x="2551" y="27396"/>
                    <a:pt x="2773" y="25436"/>
                  </a:cubicBezTo>
                  <a:cubicBezTo>
                    <a:pt x="3254" y="21222"/>
                    <a:pt x="4067" y="13088"/>
                    <a:pt x="4548" y="7431"/>
                  </a:cubicBezTo>
                  <a:cubicBezTo>
                    <a:pt x="4733" y="5102"/>
                    <a:pt x="5583" y="3439"/>
                    <a:pt x="6988" y="2329"/>
                  </a:cubicBezTo>
                  <a:cubicBezTo>
                    <a:pt x="8393" y="1183"/>
                    <a:pt x="10389" y="629"/>
                    <a:pt x="12940" y="629"/>
                  </a:cubicBezTo>
                  <a:close/>
                  <a:moveTo>
                    <a:pt x="12940" y="0"/>
                  </a:moveTo>
                  <a:cubicBezTo>
                    <a:pt x="10315" y="0"/>
                    <a:pt x="8171" y="592"/>
                    <a:pt x="6618" y="1849"/>
                  </a:cubicBezTo>
                  <a:cubicBezTo>
                    <a:pt x="5065" y="3069"/>
                    <a:pt x="4141" y="4954"/>
                    <a:pt x="3919" y="7358"/>
                  </a:cubicBezTo>
                  <a:cubicBezTo>
                    <a:pt x="3439" y="13051"/>
                    <a:pt x="2625" y="21148"/>
                    <a:pt x="2145" y="25362"/>
                  </a:cubicBezTo>
                  <a:cubicBezTo>
                    <a:pt x="1923" y="27248"/>
                    <a:pt x="1405" y="28505"/>
                    <a:pt x="925" y="29762"/>
                  </a:cubicBezTo>
                  <a:cubicBezTo>
                    <a:pt x="444" y="31019"/>
                    <a:pt x="0" y="32313"/>
                    <a:pt x="0" y="34161"/>
                  </a:cubicBezTo>
                  <a:cubicBezTo>
                    <a:pt x="0" y="34457"/>
                    <a:pt x="37" y="34790"/>
                    <a:pt x="37" y="35123"/>
                  </a:cubicBezTo>
                  <a:cubicBezTo>
                    <a:pt x="222" y="37378"/>
                    <a:pt x="925" y="39337"/>
                    <a:pt x="2145" y="40779"/>
                  </a:cubicBezTo>
                  <a:cubicBezTo>
                    <a:pt x="3365" y="42258"/>
                    <a:pt x="5102" y="43182"/>
                    <a:pt x="7284" y="43367"/>
                  </a:cubicBezTo>
                  <a:cubicBezTo>
                    <a:pt x="9058" y="43478"/>
                    <a:pt x="10500" y="43552"/>
                    <a:pt x="11979" y="43552"/>
                  </a:cubicBezTo>
                  <a:cubicBezTo>
                    <a:pt x="14086" y="43552"/>
                    <a:pt x="16267" y="43441"/>
                    <a:pt x="19521" y="43256"/>
                  </a:cubicBezTo>
                  <a:cubicBezTo>
                    <a:pt x="24179" y="42997"/>
                    <a:pt x="33828" y="41999"/>
                    <a:pt x="33828" y="41999"/>
                  </a:cubicBezTo>
                  <a:cubicBezTo>
                    <a:pt x="33939" y="41962"/>
                    <a:pt x="34013" y="41888"/>
                    <a:pt x="34087" y="41814"/>
                  </a:cubicBezTo>
                  <a:cubicBezTo>
                    <a:pt x="34087" y="41814"/>
                    <a:pt x="34494" y="40853"/>
                    <a:pt x="34938" y="39670"/>
                  </a:cubicBezTo>
                  <a:cubicBezTo>
                    <a:pt x="35381" y="38487"/>
                    <a:pt x="35862" y="37119"/>
                    <a:pt x="35936" y="36158"/>
                  </a:cubicBezTo>
                  <a:cubicBezTo>
                    <a:pt x="36047" y="35196"/>
                    <a:pt x="36195" y="33237"/>
                    <a:pt x="36195" y="31573"/>
                  </a:cubicBezTo>
                  <a:cubicBezTo>
                    <a:pt x="36195" y="30871"/>
                    <a:pt x="36195" y="30205"/>
                    <a:pt x="36084" y="29688"/>
                  </a:cubicBezTo>
                  <a:cubicBezTo>
                    <a:pt x="36047" y="29466"/>
                    <a:pt x="35973" y="29244"/>
                    <a:pt x="35862" y="29059"/>
                  </a:cubicBezTo>
                  <a:cubicBezTo>
                    <a:pt x="35825" y="28948"/>
                    <a:pt x="35751" y="28874"/>
                    <a:pt x="35640" y="28801"/>
                  </a:cubicBezTo>
                  <a:cubicBezTo>
                    <a:pt x="35566" y="28727"/>
                    <a:pt x="35455" y="28690"/>
                    <a:pt x="35307" y="28690"/>
                  </a:cubicBezTo>
                  <a:cubicBezTo>
                    <a:pt x="35048" y="28690"/>
                    <a:pt x="33718" y="28764"/>
                    <a:pt x="31832" y="28837"/>
                  </a:cubicBezTo>
                  <a:cubicBezTo>
                    <a:pt x="26798" y="29068"/>
                    <a:pt x="17985" y="29503"/>
                    <a:pt x="16108" y="29596"/>
                  </a:cubicBezTo>
                  <a:lnTo>
                    <a:pt x="16108" y="29596"/>
                  </a:lnTo>
                  <a:lnTo>
                    <a:pt x="17176" y="22948"/>
                  </a:lnTo>
                  <a:lnTo>
                    <a:pt x="17176" y="22948"/>
                  </a:lnTo>
                  <a:cubicBezTo>
                    <a:pt x="17480" y="22747"/>
                    <a:pt x="18267" y="22211"/>
                    <a:pt x="19077" y="21517"/>
                  </a:cubicBezTo>
                  <a:cubicBezTo>
                    <a:pt x="19595" y="21111"/>
                    <a:pt x="20112" y="20630"/>
                    <a:pt x="20519" y="20112"/>
                  </a:cubicBezTo>
                  <a:cubicBezTo>
                    <a:pt x="20963" y="19632"/>
                    <a:pt x="21295" y="19151"/>
                    <a:pt x="21406" y="18634"/>
                  </a:cubicBezTo>
                  <a:cubicBezTo>
                    <a:pt x="21517" y="18079"/>
                    <a:pt x="21554" y="17044"/>
                    <a:pt x="21554" y="15713"/>
                  </a:cubicBezTo>
                  <a:cubicBezTo>
                    <a:pt x="21554" y="12866"/>
                    <a:pt x="21295" y="8799"/>
                    <a:pt x="20741" y="6211"/>
                  </a:cubicBezTo>
                  <a:cubicBezTo>
                    <a:pt x="20334" y="4252"/>
                    <a:pt x="19225" y="2810"/>
                    <a:pt x="18264" y="1812"/>
                  </a:cubicBezTo>
                  <a:cubicBezTo>
                    <a:pt x="17266" y="851"/>
                    <a:pt x="16415" y="333"/>
                    <a:pt x="16378" y="333"/>
                  </a:cubicBezTo>
                  <a:lnTo>
                    <a:pt x="16267" y="296"/>
                  </a:lnTo>
                  <a:cubicBezTo>
                    <a:pt x="15084" y="111"/>
                    <a:pt x="13975" y="0"/>
                    <a:pt x="12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51"/>
            <p:cNvSpPr/>
            <p:nvPr/>
          </p:nvSpPr>
          <p:spPr>
            <a:xfrm>
              <a:off x="2022900" y="2863875"/>
              <a:ext cx="279150" cy="311575"/>
            </a:xfrm>
            <a:custGeom>
              <a:avLst/>
              <a:gdLst/>
              <a:ahLst/>
              <a:cxnLst/>
              <a:rect l="l" t="t" r="r" b="b"/>
              <a:pathLst>
                <a:path w="11166" h="12463" extrusionOk="0">
                  <a:moveTo>
                    <a:pt x="8878" y="1"/>
                  </a:moveTo>
                  <a:cubicBezTo>
                    <a:pt x="8592" y="1"/>
                    <a:pt x="8271" y="46"/>
                    <a:pt x="7913" y="152"/>
                  </a:cubicBezTo>
                  <a:cubicBezTo>
                    <a:pt x="5177" y="965"/>
                    <a:pt x="1" y="8396"/>
                    <a:pt x="1" y="8396"/>
                  </a:cubicBezTo>
                  <a:cubicBezTo>
                    <a:pt x="1" y="8396"/>
                    <a:pt x="1775" y="12463"/>
                    <a:pt x="2737" y="12463"/>
                  </a:cubicBezTo>
                  <a:cubicBezTo>
                    <a:pt x="3735" y="12463"/>
                    <a:pt x="7765" y="10836"/>
                    <a:pt x="9244" y="8248"/>
                  </a:cubicBezTo>
                  <a:cubicBezTo>
                    <a:pt x="10685" y="5660"/>
                    <a:pt x="11166" y="2074"/>
                    <a:pt x="11166" y="2074"/>
                  </a:cubicBezTo>
                  <a:cubicBezTo>
                    <a:pt x="11166" y="2074"/>
                    <a:pt x="10802" y="1"/>
                    <a:pt x="88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51"/>
            <p:cNvSpPr/>
            <p:nvPr/>
          </p:nvSpPr>
          <p:spPr>
            <a:xfrm>
              <a:off x="2014600" y="2855650"/>
              <a:ext cx="294850" cy="327200"/>
            </a:xfrm>
            <a:custGeom>
              <a:avLst/>
              <a:gdLst/>
              <a:ahLst/>
              <a:cxnLst/>
              <a:rect l="l" t="t" r="r" b="b"/>
              <a:pathLst>
                <a:path w="11794" h="13088" extrusionOk="0">
                  <a:moveTo>
                    <a:pt x="9206" y="629"/>
                  </a:moveTo>
                  <a:cubicBezTo>
                    <a:pt x="9649" y="629"/>
                    <a:pt x="9945" y="739"/>
                    <a:pt x="10204" y="924"/>
                  </a:cubicBezTo>
                  <a:cubicBezTo>
                    <a:pt x="10611" y="1146"/>
                    <a:pt x="10869" y="1553"/>
                    <a:pt x="11017" y="1886"/>
                  </a:cubicBezTo>
                  <a:cubicBezTo>
                    <a:pt x="11091" y="2033"/>
                    <a:pt x="11128" y="2181"/>
                    <a:pt x="11165" y="2292"/>
                  </a:cubicBezTo>
                  <a:lnTo>
                    <a:pt x="11197" y="2418"/>
                  </a:lnTo>
                  <a:lnTo>
                    <a:pt x="11197" y="2418"/>
                  </a:lnTo>
                  <a:cubicBezTo>
                    <a:pt x="11192" y="2445"/>
                    <a:pt x="11183" y="2479"/>
                    <a:pt x="11165" y="2514"/>
                  </a:cubicBezTo>
                  <a:cubicBezTo>
                    <a:pt x="11054" y="3217"/>
                    <a:pt x="10537" y="6211"/>
                    <a:pt x="9280" y="8429"/>
                  </a:cubicBezTo>
                  <a:cubicBezTo>
                    <a:pt x="8614" y="9649"/>
                    <a:pt x="7283" y="10685"/>
                    <a:pt x="5989" y="11387"/>
                  </a:cubicBezTo>
                  <a:cubicBezTo>
                    <a:pt x="5361" y="11757"/>
                    <a:pt x="4695" y="12016"/>
                    <a:pt x="4178" y="12200"/>
                  </a:cubicBezTo>
                  <a:cubicBezTo>
                    <a:pt x="3660" y="12385"/>
                    <a:pt x="3254" y="12496"/>
                    <a:pt x="3069" y="12496"/>
                  </a:cubicBezTo>
                  <a:cubicBezTo>
                    <a:pt x="3069" y="12496"/>
                    <a:pt x="2995" y="12459"/>
                    <a:pt x="2884" y="12385"/>
                  </a:cubicBezTo>
                  <a:cubicBezTo>
                    <a:pt x="2662" y="12200"/>
                    <a:pt x="2403" y="11905"/>
                    <a:pt x="2144" y="11498"/>
                  </a:cubicBezTo>
                  <a:cubicBezTo>
                    <a:pt x="1775" y="10943"/>
                    <a:pt x="1368" y="10204"/>
                    <a:pt x="1072" y="9612"/>
                  </a:cubicBezTo>
                  <a:cubicBezTo>
                    <a:pt x="924" y="9317"/>
                    <a:pt x="813" y="9095"/>
                    <a:pt x="740" y="8910"/>
                  </a:cubicBezTo>
                  <a:cubicBezTo>
                    <a:pt x="719" y="8860"/>
                    <a:pt x="699" y="8815"/>
                    <a:pt x="681" y="8776"/>
                  </a:cubicBezTo>
                  <a:lnTo>
                    <a:pt x="681" y="8776"/>
                  </a:lnTo>
                  <a:cubicBezTo>
                    <a:pt x="715" y="8725"/>
                    <a:pt x="759" y="8659"/>
                    <a:pt x="813" y="8577"/>
                  </a:cubicBezTo>
                  <a:cubicBezTo>
                    <a:pt x="1294" y="7875"/>
                    <a:pt x="2625" y="6063"/>
                    <a:pt x="4104" y="4363"/>
                  </a:cubicBezTo>
                  <a:cubicBezTo>
                    <a:pt x="4880" y="3512"/>
                    <a:pt x="5657" y="2699"/>
                    <a:pt x="6396" y="2033"/>
                  </a:cubicBezTo>
                  <a:cubicBezTo>
                    <a:pt x="7135" y="1405"/>
                    <a:pt x="7838" y="924"/>
                    <a:pt x="8355" y="776"/>
                  </a:cubicBezTo>
                  <a:cubicBezTo>
                    <a:pt x="8688" y="666"/>
                    <a:pt x="8947" y="629"/>
                    <a:pt x="9206" y="629"/>
                  </a:cubicBezTo>
                  <a:close/>
                  <a:moveTo>
                    <a:pt x="9206" y="0"/>
                  </a:moveTo>
                  <a:cubicBezTo>
                    <a:pt x="8910" y="0"/>
                    <a:pt x="8540" y="74"/>
                    <a:pt x="8171" y="185"/>
                  </a:cubicBezTo>
                  <a:cubicBezTo>
                    <a:pt x="7394" y="407"/>
                    <a:pt x="6544" y="1072"/>
                    <a:pt x="5657" y="1886"/>
                  </a:cubicBezTo>
                  <a:cubicBezTo>
                    <a:pt x="2995" y="4363"/>
                    <a:pt x="74" y="8540"/>
                    <a:pt x="74" y="8577"/>
                  </a:cubicBezTo>
                  <a:cubicBezTo>
                    <a:pt x="0" y="8651"/>
                    <a:pt x="0" y="8762"/>
                    <a:pt x="37" y="8873"/>
                  </a:cubicBezTo>
                  <a:cubicBezTo>
                    <a:pt x="37" y="8873"/>
                    <a:pt x="481" y="9871"/>
                    <a:pt x="1072" y="10906"/>
                  </a:cubicBezTo>
                  <a:cubicBezTo>
                    <a:pt x="1368" y="11424"/>
                    <a:pt x="1664" y="11942"/>
                    <a:pt x="1997" y="12348"/>
                  </a:cubicBezTo>
                  <a:cubicBezTo>
                    <a:pt x="2144" y="12533"/>
                    <a:pt x="2329" y="12718"/>
                    <a:pt x="2477" y="12866"/>
                  </a:cubicBezTo>
                  <a:cubicBezTo>
                    <a:pt x="2662" y="12977"/>
                    <a:pt x="2847" y="13088"/>
                    <a:pt x="3069" y="13088"/>
                  </a:cubicBezTo>
                  <a:cubicBezTo>
                    <a:pt x="3401" y="13088"/>
                    <a:pt x="3845" y="12977"/>
                    <a:pt x="4400" y="12792"/>
                  </a:cubicBezTo>
                  <a:cubicBezTo>
                    <a:pt x="5250" y="12496"/>
                    <a:pt x="6285" y="11979"/>
                    <a:pt x="7283" y="11313"/>
                  </a:cubicBezTo>
                  <a:cubicBezTo>
                    <a:pt x="8282" y="10611"/>
                    <a:pt x="9243" y="9760"/>
                    <a:pt x="9834" y="8725"/>
                  </a:cubicBezTo>
                  <a:cubicBezTo>
                    <a:pt x="11313" y="6063"/>
                    <a:pt x="11794" y="2477"/>
                    <a:pt x="11794" y="2440"/>
                  </a:cubicBezTo>
                  <a:lnTo>
                    <a:pt x="11794" y="2366"/>
                  </a:lnTo>
                  <a:cubicBezTo>
                    <a:pt x="11794" y="2329"/>
                    <a:pt x="11720" y="1775"/>
                    <a:pt x="11350" y="1220"/>
                  </a:cubicBezTo>
                  <a:cubicBezTo>
                    <a:pt x="11165" y="924"/>
                    <a:pt x="10906" y="629"/>
                    <a:pt x="10537" y="407"/>
                  </a:cubicBezTo>
                  <a:cubicBezTo>
                    <a:pt x="10204" y="148"/>
                    <a:pt x="9760" y="0"/>
                    <a:pt x="9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51"/>
            <p:cNvSpPr/>
            <p:nvPr/>
          </p:nvSpPr>
          <p:spPr>
            <a:xfrm>
              <a:off x="1440650" y="2636575"/>
              <a:ext cx="1007450" cy="899975"/>
            </a:xfrm>
            <a:custGeom>
              <a:avLst/>
              <a:gdLst/>
              <a:ahLst/>
              <a:cxnLst/>
              <a:rect l="l" t="t" r="r" b="b"/>
              <a:pathLst>
                <a:path w="40298" h="35999" extrusionOk="0">
                  <a:moveTo>
                    <a:pt x="25818" y="0"/>
                  </a:moveTo>
                  <a:cubicBezTo>
                    <a:pt x="24898" y="0"/>
                    <a:pt x="23943" y="132"/>
                    <a:pt x="22958" y="482"/>
                  </a:cubicBezTo>
                  <a:cubicBezTo>
                    <a:pt x="18891" y="1960"/>
                    <a:pt x="18891" y="6471"/>
                    <a:pt x="18743" y="9392"/>
                  </a:cubicBezTo>
                  <a:cubicBezTo>
                    <a:pt x="18596" y="12312"/>
                    <a:pt x="18411" y="13126"/>
                    <a:pt x="12089" y="15381"/>
                  </a:cubicBezTo>
                  <a:cubicBezTo>
                    <a:pt x="5767" y="17673"/>
                    <a:pt x="2070" y="21703"/>
                    <a:pt x="924" y="27544"/>
                  </a:cubicBezTo>
                  <a:cubicBezTo>
                    <a:pt x="0" y="32252"/>
                    <a:pt x="3927" y="35999"/>
                    <a:pt x="8040" y="35999"/>
                  </a:cubicBezTo>
                  <a:cubicBezTo>
                    <a:pt x="9031" y="35999"/>
                    <a:pt x="10033" y="35782"/>
                    <a:pt x="10980" y="35308"/>
                  </a:cubicBezTo>
                  <a:cubicBezTo>
                    <a:pt x="15823" y="32905"/>
                    <a:pt x="15823" y="21703"/>
                    <a:pt x="19409" y="20409"/>
                  </a:cubicBezTo>
                  <a:cubicBezTo>
                    <a:pt x="22958" y="19115"/>
                    <a:pt x="27653" y="18967"/>
                    <a:pt x="29428" y="14087"/>
                  </a:cubicBezTo>
                  <a:cubicBezTo>
                    <a:pt x="29428" y="14087"/>
                    <a:pt x="29280" y="12978"/>
                    <a:pt x="33014" y="12978"/>
                  </a:cubicBezTo>
                  <a:cubicBezTo>
                    <a:pt x="36711" y="12978"/>
                    <a:pt x="39632" y="9392"/>
                    <a:pt x="39965" y="5510"/>
                  </a:cubicBezTo>
                  <a:cubicBezTo>
                    <a:pt x="40297" y="1628"/>
                    <a:pt x="36083" y="1295"/>
                    <a:pt x="33310" y="1295"/>
                  </a:cubicBezTo>
                  <a:cubicBezTo>
                    <a:pt x="31237" y="1295"/>
                    <a:pt x="28697" y="0"/>
                    <a:pt x="258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51"/>
            <p:cNvSpPr/>
            <p:nvPr/>
          </p:nvSpPr>
          <p:spPr>
            <a:xfrm>
              <a:off x="1452650" y="2629200"/>
              <a:ext cx="995450" cy="915050"/>
            </a:xfrm>
            <a:custGeom>
              <a:avLst/>
              <a:gdLst/>
              <a:ahLst/>
              <a:cxnLst/>
              <a:rect l="l" t="t" r="r" b="b"/>
              <a:pathLst>
                <a:path w="39818" h="36602" extrusionOk="0">
                  <a:moveTo>
                    <a:pt x="25325" y="592"/>
                  </a:moveTo>
                  <a:cubicBezTo>
                    <a:pt x="26730" y="592"/>
                    <a:pt x="28061" y="925"/>
                    <a:pt x="29318" y="1257"/>
                  </a:cubicBezTo>
                  <a:cubicBezTo>
                    <a:pt x="30575" y="1553"/>
                    <a:pt x="31758" y="1886"/>
                    <a:pt x="32830" y="1886"/>
                  </a:cubicBezTo>
                  <a:cubicBezTo>
                    <a:pt x="34161" y="1886"/>
                    <a:pt x="35788" y="1960"/>
                    <a:pt x="37045" y="2477"/>
                  </a:cubicBezTo>
                  <a:cubicBezTo>
                    <a:pt x="37710" y="2699"/>
                    <a:pt x="38228" y="3032"/>
                    <a:pt x="38597" y="3512"/>
                  </a:cubicBezTo>
                  <a:cubicBezTo>
                    <a:pt x="38967" y="3993"/>
                    <a:pt x="39189" y="4585"/>
                    <a:pt x="39189" y="5398"/>
                  </a:cubicBezTo>
                  <a:cubicBezTo>
                    <a:pt x="39189" y="5509"/>
                    <a:pt x="39189" y="5657"/>
                    <a:pt x="39189" y="5768"/>
                  </a:cubicBezTo>
                  <a:cubicBezTo>
                    <a:pt x="39041" y="7653"/>
                    <a:pt x="38228" y="9465"/>
                    <a:pt x="37045" y="10796"/>
                  </a:cubicBezTo>
                  <a:cubicBezTo>
                    <a:pt x="35861" y="12090"/>
                    <a:pt x="34272" y="12940"/>
                    <a:pt x="32534" y="12940"/>
                  </a:cubicBezTo>
                  <a:cubicBezTo>
                    <a:pt x="30797" y="12940"/>
                    <a:pt x="29835" y="13199"/>
                    <a:pt x="29318" y="13495"/>
                  </a:cubicBezTo>
                  <a:cubicBezTo>
                    <a:pt x="29022" y="13642"/>
                    <a:pt x="28874" y="13827"/>
                    <a:pt x="28763" y="13975"/>
                  </a:cubicBezTo>
                  <a:cubicBezTo>
                    <a:pt x="28686" y="14078"/>
                    <a:pt x="28662" y="14181"/>
                    <a:pt x="28655" y="14272"/>
                  </a:cubicBezTo>
                  <a:lnTo>
                    <a:pt x="28652" y="14271"/>
                  </a:lnTo>
                  <a:cubicBezTo>
                    <a:pt x="27802" y="16637"/>
                    <a:pt x="26286" y="17820"/>
                    <a:pt x="24475" y="18597"/>
                  </a:cubicBezTo>
                  <a:cubicBezTo>
                    <a:pt x="22700" y="19410"/>
                    <a:pt x="20630" y="19743"/>
                    <a:pt x="18818" y="20408"/>
                  </a:cubicBezTo>
                  <a:cubicBezTo>
                    <a:pt x="18300" y="20593"/>
                    <a:pt x="17857" y="20963"/>
                    <a:pt x="17487" y="21443"/>
                  </a:cubicBezTo>
                  <a:cubicBezTo>
                    <a:pt x="16822" y="22257"/>
                    <a:pt x="16341" y="23403"/>
                    <a:pt x="15860" y="24697"/>
                  </a:cubicBezTo>
                  <a:cubicBezTo>
                    <a:pt x="15158" y="26656"/>
                    <a:pt x="14566" y="28948"/>
                    <a:pt x="13716" y="30945"/>
                  </a:cubicBezTo>
                  <a:cubicBezTo>
                    <a:pt x="12866" y="32941"/>
                    <a:pt x="11831" y="34605"/>
                    <a:pt x="10352" y="35344"/>
                  </a:cubicBezTo>
                  <a:cubicBezTo>
                    <a:pt x="9464" y="35788"/>
                    <a:pt x="8503" y="36010"/>
                    <a:pt x="7579" y="36010"/>
                  </a:cubicBezTo>
                  <a:cubicBezTo>
                    <a:pt x="5804" y="36010"/>
                    <a:pt x="4067" y="35270"/>
                    <a:pt x="2773" y="34050"/>
                  </a:cubicBezTo>
                  <a:cubicBezTo>
                    <a:pt x="1479" y="32830"/>
                    <a:pt x="629" y="31130"/>
                    <a:pt x="629" y="29207"/>
                  </a:cubicBezTo>
                  <a:cubicBezTo>
                    <a:pt x="629" y="28800"/>
                    <a:pt x="665" y="28357"/>
                    <a:pt x="739" y="27913"/>
                  </a:cubicBezTo>
                  <a:cubicBezTo>
                    <a:pt x="1294" y="25029"/>
                    <a:pt x="2477" y="22626"/>
                    <a:pt x="4326" y="20630"/>
                  </a:cubicBezTo>
                  <a:cubicBezTo>
                    <a:pt x="6137" y="18670"/>
                    <a:pt x="8614" y="17081"/>
                    <a:pt x="11720" y="15972"/>
                  </a:cubicBezTo>
                  <a:cubicBezTo>
                    <a:pt x="14899" y="14825"/>
                    <a:pt x="16526" y="14086"/>
                    <a:pt x="17487" y="13162"/>
                  </a:cubicBezTo>
                  <a:cubicBezTo>
                    <a:pt x="17931" y="12681"/>
                    <a:pt x="18190" y="12164"/>
                    <a:pt x="18337" y="11609"/>
                  </a:cubicBezTo>
                  <a:cubicBezTo>
                    <a:pt x="18485" y="11054"/>
                    <a:pt x="18522" y="10426"/>
                    <a:pt x="18559" y="9724"/>
                  </a:cubicBezTo>
                  <a:cubicBezTo>
                    <a:pt x="18633" y="8245"/>
                    <a:pt x="18707" y="6396"/>
                    <a:pt x="19188" y="4769"/>
                  </a:cubicBezTo>
                  <a:cubicBezTo>
                    <a:pt x="19705" y="3143"/>
                    <a:pt x="20667" y="1775"/>
                    <a:pt x="22589" y="1072"/>
                  </a:cubicBezTo>
                  <a:cubicBezTo>
                    <a:pt x="23513" y="740"/>
                    <a:pt x="24438" y="592"/>
                    <a:pt x="25325" y="592"/>
                  </a:cubicBezTo>
                  <a:close/>
                  <a:moveTo>
                    <a:pt x="25325" y="0"/>
                  </a:moveTo>
                  <a:cubicBezTo>
                    <a:pt x="24401" y="0"/>
                    <a:pt x="23402" y="111"/>
                    <a:pt x="22367" y="481"/>
                  </a:cubicBezTo>
                  <a:cubicBezTo>
                    <a:pt x="20260" y="1257"/>
                    <a:pt x="19151" y="2847"/>
                    <a:pt x="18633" y="4585"/>
                  </a:cubicBezTo>
                  <a:cubicBezTo>
                    <a:pt x="18079" y="6322"/>
                    <a:pt x="18042" y="8208"/>
                    <a:pt x="17968" y="9687"/>
                  </a:cubicBezTo>
                  <a:cubicBezTo>
                    <a:pt x="17931" y="10389"/>
                    <a:pt x="17857" y="10981"/>
                    <a:pt x="17746" y="11461"/>
                  </a:cubicBezTo>
                  <a:cubicBezTo>
                    <a:pt x="17561" y="12164"/>
                    <a:pt x="17191" y="12681"/>
                    <a:pt x="16304" y="13310"/>
                  </a:cubicBezTo>
                  <a:cubicBezTo>
                    <a:pt x="15380" y="13901"/>
                    <a:pt x="13864" y="14567"/>
                    <a:pt x="11535" y="15380"/>
                  </a:cubicBezTo>
                  <a:cubicBezTo>
                    <a:pt x="8318" y="16526"/>
                    <a:pt x="5767" y="18153"/>
                    <a:pt x="3845" y="20223"/>
                  </a:cubicBezTo>
                  <a:cubicBezTo>
                    <a:pt x="1959" y="22294"/>
                    <a:pt x="702" y="24808"/>
                    <a:pt x="148" y="27765"/>
                  </a:cubicBezTo>
                  <a:cubicBezTo>
                    <a:pt x="37" y="28283"/>
                    <a:pt x="0" y="28726"/>
                    <a:pt x="0" y="29207"/>
                  </a:cubicBezTo>
                  <a:cubicBezTo>
                    <a:pt x="0" y="31314"/>
                    <a:pt x="924" y="33163"/>
                    <a:pt x="2329" y="34494"/>
                  </a:cubicBezTo>
                  <a:cubicBezTo>
                    <a:pt x="3734" y="35825"/>
                    <a:pt x="5620" y="36601"/>
                    <a:pt x="7579" y="36601"/>
                  </a:cubicBezTo>
                  <a:cubicBezTo>
                    <a:pt x="8614" y="36601"/>
                    <a:pt x="9649" y="36379"/>
                    <a:pt x="10611" y="35899"/>
                  </a:cubicBezTo>
                  <a:cubicBezTo>
                    <a:pt x="11942" y="35233"/>
                    <a:pt x="12866" y="34013"/>
                    <a:pt x="13642" y="32571"/>
                  </a:cubicBezTo>
                  <a:cubicBezTo>
                    <a:pt x="14751" y="30427"/>
                    <a:pt x="15491" y="27728"/>
                    <a:pt x="16267" y="25436"/>
                  </a:cubicBezTo>
                  <a:cubicBezTo>
                    <a:pt x="16637" y="24327"/>
                    <a:pt x="17043" y="23292"/>
                    <a:pt x="17487" y="22515"/>
                  </a:cubicBezTo>
                  <a:cubicBezTo>
                    <a:pt x="17931" y="21739"/>
                    <a:pt x="18448" y="21184"/>
                    <a:pt x="19003" y="21000"/>
                  </a:cubicBezTo>
                  <a:cubicBezTo>
                    <a:pt x="20777" y="20371"/>
                    <a:pt x="22848" y="20001"/>
                    <a:pt x="24733" y="19151"/>
                  </a:cubicBezTo>
                  <a:cubicBezTo>
                    <a:pt x="26619" y="18338"/>
                    <a:pt x="28319" y="17007"/>
                    <a:pt x="29244" y="14493"/>
                  </a:cubicBezTo>
                  <a:cubicBezTo>
                    <a:pt x="29271" y="14466"/>
                    <a:pt x="29278" y="14419"/>
                    <a:pt x="29266" y="14382"/>
                  </a:cubicBezTo>
                  <a:lnTo>
                    <a:pt x="29281" y="14382"/>
                  </a:lnTo>
                  <a:lnTo>
                    <a:pt x="29281" y="14345"/>
                  </a:lnTo>
                  <a:cubicBezTo>
                    <a:pt x="29281" y="14308"/>
                    <a:pt x="29318" y="14123"/>
                    <a:pt x="29761" y="13938"/>
                  </a:cubicBezTo>
                  <a:cubicBezTo>
                    <a:pt x="30205" y="13753"/>
                    <a:pt x="31055" y="13568"/>
                    <a:pt x="32534" y="13568"/>
                  </a:cubicBezTo>
                  <a:cubicBezTo>
                    <a:pt x="34494" y="13568"/>
                    <a:pt x="36231" y="12607"/>
                    <a:pt x="37525" y="11202"/>
                  </a:cubicBezTo>
                  <a:cubicBezTo>
                    <a:pt x="38782" y="9761"/>
                    <a:pt x="39632" y="7838"/>
                    <a:pt x="39780" y="5842"/>
                  </a:cubicBezTo>
                  <a:cubicBezTo>
                    <a:pt x="39817" y="5694"/>
                    <a:pt x="39817" y="5546"/>
                    <a:pt x="39817" y="5398"/>
                  </a:cubicBezTo>
                  <a:cubicBezTo>
                    <a:pt x="39817" y="4474"/>
                    <a:pt x="39559" y="3697"/>
                    <a:pt x="39078" y="3143"/>
                  </a:cubicBezTo>
                  <a:cubicBezTo>
                    <a:pt x="38375" y="2255"/>
                    <a:pt x="37303" y="1812"/>
                    <a:pt x="36194" y="1553"/>
                  </a:cubicBezTo>
                  <a:cubicBezTo>
                    <a:pt x="35048" y="1331"/>
                    <a:pt x="33865" y="1294"/>
                    <a:pt x="32830" y="1294"/>
                  </a:cubicBezTo>
                  <a:cubicBezTo>
                    <a:pt x="31869" y="1294"/>
                    <a:pt x="30723" y="961"/>
                    <a:pt x="29466" y="629"/>
                  </a:cubicBezTo>
                  <a:cubicBezTo>
                    <a:pt x="28209" y="333"/>
                    <a:pt x="26841" y="0"/>
                    <a:pt x="25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51"/>
            <p:cNvSpPr/>
            <p:nvPr/>
          </p:nvSpPr>
          <p:spPr>
            <a:xfrm>
              <a:off x="1917550" y="3189350"/>
              <a:ext cx="738725" cy="637725"/>
            </a:xfrm>
            <a:custGeom>
              <a:avLst/>
              <a:gdLst/>
              <a:ahLst/>
              <a:cxnLst/>
              <a:rect l="l" t="t" r="r" b="b"/>
              <a:pathLst>
                <a:path w="29549" h="25509" extrusionOk="0">
                  <a:moveTo>
                    <a:pt x="3335" y="0"/>
                  </a:moveTo>
                  <a:cubicBezTo>
                    <a:pt x="3240" y="0"/>
                    <a:pt x="3151" y="24"/>
                    <a:pt x="3069" y="72"/>
                  </a:cubicBezTo>
                  <a:lnTo>
                    <a:pt x="0" y="7873"/>
                  </a:lnTo>
                  <a:cubicBezTo>
                    <a:pt x="0" y="7873"/>
                    <a:pt x="8245" y="25508"/>
                    <a:pt x="9391" y="25508"/>
                  </a:cubicBezTo>
                  <a:cubicBezTo>
                    <a:pt x="10537" y="25508"/>
                    <a:pt x="23477" y="16783"/>
                    <a:pt x="23477" y="16783"/>
                  </a:cubicBezTo>
                  <a:cubicBezTo>
                    <a:pt x="23477" y="16783"/>
                    <a:pt x="23986" y="16931"/>
                    <a:pt x="24512" y="16931"/>
                  </a:cubicBezTo>
                  <a:cubicBezTo>
                    <a:pt x="24775" y="16931"/>
                    <a:pt x="25042" y="16894"/>
                    <a:pt x="25251" y="16783"/>
                  </a:cubicBezTo>
                  <a:cubicBezTo>
                    <a:pt x="25917" y="16450"/>
                    <a:pt x="27211" y="14824"/>
                    <a:pt x="27211" y="14824"/>
                  </a:cubicBezTo>
                  <a:cubicBezTo>
                    <a:pt x="27211" y="14824"/>
                    <a:pt x="28673" y="15931"/>
                    <a:pt x="29258" y="15931"/>
                  </a:cubicBezTo>
                  <a:cubicBezTo>
                    <a:pt x="29451" y="15931"/>
                    <a:pt x="29548" y="15810"/>
                    <a:pt x="29466" y="15489"/>
                  </a:cubicBezTo>
                  <a:cubicBezTo>
                    <a:pt x="29170" y="14195"/>
                    <a:pt x="27543" y="12901"/>
                    <a:pt x="26064" y="12901"/>
                  </a:cubicBezTo>
                  <a:cubicBezTo>
                    <a:pt x="24623" y="12901"/>
                    <a:pt x="22515" y="16303"/>
                    <a:pt x="22515" y="16303"/>
                  </a:cubicBezTo>
                  <a:lnTo>
                    <a:pt x="11165" y="20332"/>
                  </a:lnTo>
                  <a:cubicBezTo>
                    <a:pt x="11165" y="20332"/>
                    <a:pt x="8245" y="7688"/>
                    <a:pt x="6803" y="4620"/>
                  </a:cubicBezTo>
                  <a:cubicBezTo>
                    <a:pt x="5474" y="1862"/>
                    <a:pt x="4175" y="0"/>
                    <a:pt x="33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51"/>
            <p:cNvSpPr/>
            <p:nvPr/>
          </p:nvSpPr>
          <p:spPr>
            <a:xfrm>
              <a:off x="1908300" y="3181900"/>
              <a:ext cx="755150" cy="653500"/>
            </a:xfrm>
            <a:custGeom>
              <a:avLst/>
              <a:gdLst/>
              <a:ahLst/>
              <a:cxnLst/>
              <a:rect l="l" t="t" r="r" b="b"/>
              <a:pathLst>
                <a:path w="30206" h="26140" extrusionOk="0">
                  <a:moveTo>
                    <a:pt x="3698" y="1"/>
                  </a:moveTo>
                  <a:cubicBezTo>
                    <a:pt x="3550" y="1"/>
                    <a:pt x="3402" y="38"/>
                    <a:pt x="3291" y="112"/>
                  </a:cubicBezTo>
                  <a:cubicBezTo>
                    <a:pt x="3143" y="223"/>
                    <a:pt x="3106" y="407"/>
                    <a:pt x="3180" y="555"/>
                  </a:cubicBezTo>
                  <a:cubicBezTo>
                    <a:pt x="3225" y="645"/>
                    <a:pt x="3310" y="694"/>
                    <a:pt x="3403" y="694"/>
                  </a:cubicBezTo>
                  <a:cubicBezTo>
                    <a:pt x="3464" y="694"/>
                    <a:pt x="3528" y="673"/>
                    <a:pt x="3587" y="629"/>
                  </a:cubicBezTo>
                  <a:lnTo>
                    <a:pt x="3698" y="629"/>
                  </a:lnTo>
                  <a:cubicBezTo>
                    <a:pt x="3808" y="629"/>
                    <a:pt x="3993" y="666"/>
                    <a:pt x="4215" y="888"/>
                  </a:cubicBezTo>
                  <a:cubicBezTo>
                    <a:pt x="4585" y="1184"/>
                    <a:pt x="4992" y="1701"/>
                    <a:pt x="5472" y="2404"/>
                  </a:cubicBezTo>
                  <a:cubicBezTo>
                    <a:pt x="5916" y="3143"/>
                    <a:pt x="6396" y="4031"/>
                    <a:pt x="6877" y="5066"/>
                  </a:cubicBezTo>
                  <a:cubicBezTo>
                    <a:pt x="7247" y="5805"/>
                    <a:pt x="7690" y="7136"/>
                    <a:pt x="8171" y="8763"/>
                  </a:cubicBezTo>
                  <a:cubicBezTo>
                    <a:pt x="8873" y="11166"/>
                    <a:pt x="9650" y="14161"/>
                    <a:pt x="10241" y="16564"/>
                  </a:cubicBezTo>
                  <a:cubicBezTo>
                    <a:pt x="10537" y="17747"/>
                    <a:pt x="10796" y="18782"/>
                    <a:pt x="10981" y="19521"/>
                  </a:cubicBezTo>
                  <a:cubicBezTo>
                    <a:pt x="11129" y="20261"/>
                    <a:pt x="11240" y="20704"/>
                    <a:pt x="11240" y="20704"/>
                  </a:cubicBezTo>
                  <a:cubicBezTo>
                    <a:pt x="11277" y="20778"/>
                    <a:pt x="11314" y="20852"/>
                    <a:pt x="11387" y="20889"/>
                  </a:cubicBezTo>
                  <a:cubicBezTo>
                    <a:pt x="11431" y="20932"/>
                    <a:pt x="11487" y="20950"/>
                    <a:pt x="11541" y="20950"/>
                  </a:cubicBezTo>
                  <a:cubicBezTo>
                    <a:pt x="11579" y="20950"/>
                    <a:pt x="11616" y="20941"/>
                    <a:pt x="11646" y="20926"/>
                  </a:cubicBezTo>
                  <a:lnTo>
                    <a:pt x="22996" y="16859"/>
                  </a:lnTo>
                  <a:cubicBezTo>
                    <a:pt x="23070" y="16859"/>
                    <a:pt x="23107" y="16822"/>
                    <a:pt x="23144" y="16748"/>
                  </a:cubicBezTo>
                  <a:cubicBezTo>
                    <a:pt x="23144" y="16748"/>
                    <a:pt x="23181" y="16711"/>
                    <a:pt x="23218" y="16601"/>
                  </a:cubicBezTo>
                  <a:cubicBezTo>
                    <a:pt x="23440" y="16305"/>
                    <a:pt x="23994" y="15491"/>
                    <a:pt x="24623" y="14789"/>
                  </a:cubicBezTo>
                  <a:cubicBezTo>
                    <a:pt x="24956" y="14419"/>
                    <a:pt x="25288" y="14087"/>
                    <a:pt x="25621" y="13865"/>
                  </a:cubicBezTo>
                  <a:cubicBezTo>
                    <a:pt x="25917" y="13606"/>
                    <a:pt x="26250" y="13495"/>
                    <a:pt x="26434" y="13495"/>
                  </a:cubicBezTo>
                  <a:cubicBezTo>
                    <a:pt x="27100" y="13495"/>
                    <a:pt x="27802" y="13791"/>
                    <a:pt x="28394" y="14234"/>
                  </a:cubicBezTo>
                  <a:cubicBezTo>
                    <a:pt x="28985" y="14678"/>
                    <a:pt x="29429" y="15307"/>
                    <a:pt x="29540" y="15861"/>
                  </a:cubicBezTo>
                  <a:cubicBezTo>
                    <a:pt x="29556" y="15877"/>
                    <a:pt x="29565" y="15892"/>
                    <a:pt x="29570" y="15908"/>
                  </a:cubicBezTo>
                  <a:lnTo>
                    <a:pt x="29570" y="15908"/>
                  </a:lnTo>
                  <a:cubicBezTo>
                    <a:pt x="29496" y="15903"/>
                    <a:pt x="29352" y="15845"/>
                    <a:pt x="29207" y="15787"/>
                  </a:cubicBezTo>
                  <a:cubicBezTo>
                    <a:pt x="28875" y="15639"/>
                    <a:pt x="28542" y="15418"/>
                    <a:pt x="28246" y="15233"/>
                  </a:cubicBezTo>
                  <a:cubicBezTo>
                    <a:pt x="28098" y="15122"/>
                    <a:pt x="27987" y="15048"/>
                    <a:pt x="27913" y="14974"/>
                  </a:cubicBezTo>
                  <a:cubicBezTo>
                    <a:pt x="27802" y="14900"/>
                    <a:pt x="27765" y="14900"/>
                    <a:pt x="27765" y="14900"/>
                  </a:cubicBezTo>
                  <a:cubicBezTo>
                    <a:pt x="27697" y="14848"/>
                    <a:pt x="27620" y="14821"/>
                    <a:pt x="27550" y="14821"/>
                  </a:cubicBezTo>
                  <a:cubicBezTo>
                    <a:pt x="27470" y="14821"/>
                    <a:pt x="27398" y="14858"/>
                    <a:pt x="27359" y="14937"/>
                  </a:cubicBezTo>
                  <a:cubicBezTo>
                    <a:pt x="27359" y="14937"/>
                    <a:pt x="27248" y="15048"/>
                    <a:pt x="27137" y="15196"/>
                  </a:cubicBezTo>
                  <a:cubicBezTo>
                    <a:pt x="26952" y="15418"/>
                    <a:pt x="26619" y="15787"/>
                    <a:pt x="26324" y="16083"/>
                  </a:cubicBezTo>
                  <a:cubicBezTo>
                    <a:pt x="25991" y="16416"/>
                    <a:pt x="25658" y="16711"/>
                    <a:pt x="25510" y="16785"/>
                  </a:cubicBezTo>
                  <a:cubicBezTo>
                    <a:pt x="25362" y="16859"/>
                    <a:pt x="25141" y="16896"/>
                    <a:pt x="24882" y="16896"/>
                  </a:cubicBezTo>
                  <a:cubicBezTo>
                    <a:pt x="24660" y="16896"/>
                    <a:pt x="24401" y="16859"/>
                    <a:pt x="24216" y="16859"/>
                  </a:cubicBezTo>
                  <a:cubicBezTo>
                    <a:pt x="24142" y="16822"/>
                    <a:pt x="24068" y="16822"/>
                    <a:pt x="24031" y="16785"/>
                  </a:cubicBezTo>
                  <a:lnTo>
                    <a:pt x="23957" y="16785"/>
                  </a:lnTo>
                  <a:cubicBezTo>
                    <a:pt x="23912" y="16770"/>
                    <a:pt x="23872" y="16761"/>
                    <a:pt x="23836" y="16761"/>
                  </a:cubicBezTo>
                  <a:cubicBezTo>
                    <a:pt x="23785" y="16761"/>
                    <a:pt x="23742" y="16779"/>
                    <a:pt x="23699" y="16822"/>
                  </a:cubicBezTo>
                  <a:cubicBezTo>
                    <a:pt x="23699" y="16822"/>
                    <a:pt x="23477" y="16970"/>
                    <a:pt x="23107" y="17192"/>
                  </a:cubicBezTo>
                  <a:cubicBezTo>
                    <a:pt x="21887" y="18042"/>
                    <a:pt x="18745" y="20113"/>
                    <a:pt x="15787" y="21998"/>
                  </a:cubicBezTo>
                  <a:cubicBezTo>
                    <a:pt x="14308" y="22960"/>
                    <a:pt x="12903" y="23847"/>
                    <a:pt x="11794" y="24475"/>
                  </a:cubicBezTo>
                  <a:cubicBezTo>
                    <a:pt x="11240" y="24808"/>
                    <a:pt x="10759" y="25067"/>
                    <a:pt x="10389" y="25252"/>
                  </a:cubicBezTo>
                  <a:cubicBezTo>
                    <a:pt x="10204" y="25363"/>
                    <a:pt x="10057" y="25400"/>
                    <a:pt x="9946" y="25474"/>
                  </a:cubicBezTo>
                  <a:cubicBezTo>
                    <a:pt x="9885" y="25474"/>
                    <a:pt x="9849" y="25498"/>
                    <a:pt x="9818" y="25507"/>
                  </a:cubicBezTo>
                  <a:lnTo>
                    <a:pt x="9818" y="25507"/>
                  </a:lnTo>
                  <a:cubicBezTo>
                    <a:pt x="9771" y="25492"/>
                    <a:pt x="9673" y="25419"/>
                    <a:pt x="9576" y="25289"/>
                  </a:cubicBezTo>
                  <a:cubicBezTo>
                    <a:pt x="9095" y="24697"/>
                    <a:pt x="8282" y="23292"/>
                    <a:pt x="7321" y="21555"/>
                  </a:cubicBezTo>
                  <a:cubicBezTo>
                    <a:pt x="5953" y="18967"/>
                    <a:pt x="4252" y="15565"/>
                    <a:pt x="2921" y="12830"/>
                  </a:cubicBezTo>
                  <a:cubicBezTo>
                    <a:pt x="2293" y="11462"/>
                    <a:pt x="1701" y="10279"/>
                    <a:pt x="1294" y="9428"/>
                  </a:cubicBezTo>
                  <a:cubicBezTo>
                    <a:pt x="888" y="8541"/>
                    <a:pt x="629" y="8023"/>
                    <a:pt x="629" y="8023"/>
                  </a:cubicBezTo>
                  <a:cubicBezTo>
                    <a:pt x="575" y="7915"/>
                    <a:pt x="461" y="7846"/>
                    <a:pt x="346" y="7846"/>
                  </a:cubicBezTo>
                  <a:cubicBezTo>
                    <a:pt x="304" y="7846"/>
                    <a:pt x="262" y="7856"/>
                    <a:pt x="222" y="7875"/>
                  </a:cubicBezTo>
                  <a:cubicBezTo>
                    <a:pt x="74" y="7949"/>
                    <a:pt x="1" y="8134"/>
                    <a:pt x="74" y="8282"/>
                  </a:cubicBezTo>
                  <a:cubicBezTo>
                    <a:pt x="74" y="8282"/>
                    <a:pt x="2145" y="12719"/>
                    <a:pt x="4363" y="17118"/>
                  </a:cubicBezTo>
                  <a:cubicBezTo>
                    <a:pt x="5472" y="19336"/>
                    <a:pt x="6618" y="21555"/>
                    <a:pt x="7543" y="23218"/>
                  </a:cubicBezTo>
                  <a:cubicBezTo>
                    <a:pt x="8023" y="24032"/>
                    <a:pt x="8430" y="24734"/>
                    <a:pt x="8763" y="25252"/>
                  </a:cubicBezTo>
                  <a:cubicBezTo>
                    <a:pt x="8947" y="25474"/>
                    <a:pt x="9095" y="25695"/>
                    <a:pt x="9243" y="25843"/>
                  </a:cubicBezTo>
                  <a:cubicBezTo>
                    <a:pt x="9317" y="25917"/>
                    <a:pt x="9391" y="25991"/>
                    <a:pt x="9465" y="26028"/>
                  </a:cubicBezTo>
                  <a:cubicBezTo>
                    <a:pt x="9539" y="26065"/>
                    <a:pt x="9613" y="26139"/>
                    <a:pt x="9761" y="26139"/>
                  </a:cubicBezTo>
                  <a:cubicBezTo>
                    <a:pt x="9909" y="26139"/>
                    <a:pt x="10057" y="26065"/>
                    <a:pt x="10204" y="25991"/>
                  </a:cubicBezTo>
                  <a:cubicBezTo>
                    <a:pt x="10870" y="25732"/>
                    <a:pt x="12016" y="25104"/>
                    <a:pt x="13421" y="24217"/>
                  </a:cubicBezTo>
                  <a:cubicBezTo>
                    <a:pt x="17312" y="21862"/>
                    <a:pt x="23062" y="17994"/>
                    <a:pt x="23922" y="17414"/>
                  </a:cubicBezTo>
                  <a:lnTo>
                    <a:pt x="23922" y="17414"/>
                  </a:lnTo>
                  <a:cubicBezTo>
                    <a:pt x="24118" y="17458"/>
                    <a:pt x="24483" y="17525"/>
                    <a:pt x="24882" y="17525"/>
                  </a:cubicBezTo>
                  <a:cubicBezTo>
                    <a:pt x="25177" y="17525"/>
                    <a:pt x="25473" y="17488"/>
                    <a:pt x="25769" y="17340"/>
                  </a:cubicBezTo>
                  <a:cubicBezTo>
                    <a:pt x="25991" y="17229"/>
                    <a:pt x="26213" y="17081"/>
                    <a:pt x="26434" y="16859"/>
                  </a:cubicBezTo>
                  <a:cubicBezTo>
                    <a:pt x="26896" y="16424"/>
                    <a:pt x="27375" y="15863"/>
                    <a:pt x="27638" y="15548"/>
                  </a:cubicBezTo>
                  <a:lnTo>
                    <a:pt x="27638" y="15548"/>
                  </a:lnTo>
                  <a:cubicBezTo>
                    <a:pt x="27786" y="15650"/>
                    <a:pt x="27988" y="15788"/>
                    <a:pt x="28209" y="15935"/>
                  </a:cubicBezTo>
                  <a:cubicBezTo>
                    <a:pt x="28431" y="16083"/>
                    <a:pt x="28690" y="16231"/>
                    <a:pt x="28948" y="16342"/>
                  </a:cubicBezTo>
                  <a:cubicBezTo>
                    <a:pt x="29170" y="16453"/>
                    <a:pt x="29392" y="16527"/>
                    <a:pt x="29614" y="16527"/>
                  </a:cubicBezTo>
                  <a:cubicBezTo>
                    <a:pt x="29762" y="16527"/>
                    <a:pt x="29910" y="16490"/>
                    <a:pt x="30021" y="16379"/>
                  </a:cubicBezTo>
                  <a:cubicBezTo>
                    <a:pt x="30132" y="16268"/>
                    <a:pt x="30205" y="16120"/>
                    <a:pt x="30169" y="15972"/>
                  </a:cubicBezTo>
                  <a:cubicBezTo>
                    <a:pt x="30169" y="15898"/>
                    <a:pt x="30169" y="15787"/>
                    <a:pt x="30132" y="15713"/>
                  </a:cubicBezTo>
                  <a:cubicBezTo>
                    <a:pt x="29947" y="14974"/>
                    <a:pt x="29429" y="14271"/>
                    <a:pt x="28764" y="13754"/>
                  </a:cubicBezTo>
                  <a:cubicBezTo>
                    <a:pt x="28098" y="13236"/>
                    <a:pt x="27285" y="12867"/>
                    <a:pt x="26434" y="12867"/>
                  </a:cubicBezTo>
                  <a:cubicBezTo>
                    <a:pt x="25954" y="12867"/>
                    <a:pt x="25510" y="13125"/>
                    <a:pt x="25067" y="13458"/>
                  </a:cubicBezTo>
                  <a:cubicBezTo>
                    <a:pt x="24438" y="13976"/>
                    <a:pt x="23847" y="14715"/>
                    <a:pt x="23366" y="15344"/>
                  </a:cubicBezTo>
                  <a:cubicBezTo>
                    <a:pt x="23027" y="15796"/>
                    <a:pt x="22774" y="16183"/>
                    <a:pt x="22674" y="16341"/>
                  </a:cubicBezTo>
                  <a:lnTo>
                    <a:pt x="22674" y="16341"/>
                  </a:lnTo>
                  <a:lnTo>
                    <a:pt x="11754" y="20217"/>
                  </a:lnTo>
                  <a:lnTo>
                    <a:pt x="11754" y="20217"/>
                  </a:lnTo>
                  <a:cubicBezTo>
                    <a:pt x="11548" y="19314"/>
                    <a:pt x="10948" y="16721"/>
                    <a:pt x="10204" y="13865"/>
                  </a:cubicBezTo>
                  <a:cubicBezTo>
                    <a:pt x="9761" y="12090"/>
                    <a:pt x="9243" y="10205"/>
                    <a:pt x="8763" y="8578"/>
                  </a:cubicBezTo>
                  <a:cubicBezTo>
                    <a:pt x="8282" y="6951"/>
                    <a:pt x="7838" y="5583"/>
                    <a:pt x="7432" y="4807"/>
                  </a:cubicBezTo>
                  <a:cubicBezTo>
                    <a:pt x="6803" y="3402"/>
                    <a:pt x="6138" y="2219"/>
                    <a:pt x="5509" y="1406"/>
                  </a:cubicBezTo>
                  <a:cubicBezTo>
                    <a:pt x="5213" y="962"/>
                    <a:pt x="4918" y="629"/>
                    <a:pt x="4622" y="407"/>
                  </a:cubicBezTo>
                  <a:cubicBezTo>
                    <a:pt x="4326" y="149"/>
                    <a:pt x="4030" y="1"/>
                    <a:pt x="36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51"/>
            <p:cNvSpPr/>
            <p:nvPr/>
          </p:nvSpPr>
          <p:spPr>
            <a:xfrm>
              <a:off x="2058950" y="3511875"/>
              <a:ext cx="597325" cy="315200"/>
            </a:xfrm>
            <a:custGeom>
              <a:avLst/>
              <a:gdLst/>
              <a:ahLst/>
              <a:cxnLst/>
              <a:rect l="l" t="t" r="r" b="b"/>
              <a:pathLst>
                <a:path w="23893" h="12608" extrusionOk="0">
                  <a:moveTo>
                    <a:pt x="20408" y="0"/>
                  </a:moveTo>
                  <a:cubicBezTo>
                    <a:pt x="18967" y="0"/>
                    <a:pt x="16859" y="3402"/>
                    <a:pt x="16859" y="3402"/>
                  </a:cubicBezTo>
                  <a:lnTo>
                    <a:pt x="5509" y="7431"/>
                  </a:lnTo>
                  <a:cubicBezTo>
                    <a:pt x="5509" y="7431"/>
                    <a:pt x="5140" y="5842"/>
                    <a:pt x="4622" y="3623"/>
                  </a:cubicBezTo>
                  <a:lnTo>
                    <a:pt x="1" y="6544"/>
                  </a:lnTo>
                  <a:cubicBezTo>
                    <a:pt x="1738" y="9871"/>
                    <a:pt x="3291" y="12607"/>
                    <a:pt x="3735" y="12607"/>
                  </a:cubicBezTo>
                  <a:cubicBezTo>
                    <a:pt x="4881" y="12607"/>
                    <a:pt x="17821" y="3882"/>
                    <a:pt x="17821" y="3882"/>
                  </a:cubicBezTo>
                  <a:cubicBezTo>
                    <a:pt x="17821" y="3882"/>
                    <a:pt x="18330" y="4030"/>
                    <a:pt x="18856" y="4030"/>
                  </a:cubicBezTo>
                  <a:cubicBezTo>
                    <a:pt x="19119" y="4030"/>
                    <a:pt x="19386" y="3993"/>
                    <a:pt x="19595" y="3882"/>
                  </a:cubicBezTo>
                  <a:cubicBezTo>
                    <a:pt x="20261" y="3549"/>
                    <a:pt x="21555" y="1923"/>
                    <a:pt x="21555" y="1923"/>
                  </a:cubicBezTo>
                  <a:cubicBezTo>
                    <a:pt x="21555" y="1923"/>
                    <a:pt x="23017" y="3030"/>
                    <a:pt x="23602" y="3030"/>
                  </a:cubicBezTo>
                  <a:cubicBezTo>
                    <a:pt x="23795" y="3030"/>
                    <a:pt x="23892" y="2909"/>
                    <a:pt x="23810" y="2588"/>
                  </a:cubicBezTo>
                  <a:cubicBezTo>
                    <a:pt x="23514" y="1294"/>
                    <a:pt x="21887" y="0"/>
                    <a:pt x="204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51"/>
            <p:cNvSpPr/>
            <p:nvPr/>
          </p:nvSpPr>
          <p:spPr>
            <a:xfrm>
              <a:off x="2050625" y="3503550"/>
              <a:ext cx="612825" cy="331850"/>
            </a:xfrm>
            <a:custGeom>
              <a:avLst/>
              <a:gdLst/>
              <a:ahLst/>
              <a:cxnLst/>
              <a:rect l="l" t="t" r="r" b="b"/>
              <a:pathLst>
                <a:path w="24513" h="13274" extrusionOk="0">
                  <a:moveTo>
                    <a:pt x="20741" y="629"/>
                  </a:moveTo>
                  <a:cubicBezTo>
                    <a:pt x="21407" y="629"/>
                    <a:pt x="22109" y="925"/>
                    <a:pt x="22701" y="1368"/>
                  </a:cubicBezTo>
                  <a:cubicBezTo>
                    <a:pt x="23292" y="1812"/>
                    <a:pt x="23736" y="2441"/>
                    <a:pt x="23847" y="2995"/>
                  </a:cubicBezTo>
                  <a:cubicBezTo>
                    <a:pt x="23863" y="3011"/>
                    <a:pt x="23872" y="3026"/>
                    <a:pt x="23877" y="3042"/>
                  </a:cubicBezTo>
                  <a:lnTo>
                    <a:pt x="23877" y="3042"/>
                  </a:lnTo>
                  <a:cubicBezTo>
                    <a:pt x="23803" y="3037"/>
                    <a:pt x="23659" y="2979"/>
                    <a:pt x="23514" y="2921"/>
                  </a:cubicBezTo>
                  <a:cubicBezTo>
                    <a:pt x="23182" y="2773"/>
                    <a:pt x="22849" y="2552"/>
                    <a:pt x="22553" y="2367"/>
                  </a:cubicBezTo>
                  <a:cubicBezTo>
                    <a:pt x="22405" y="2256"/>
                    <a:pt x="22294" y="2182"/>
                    <a:pt x="22220" y="2108"/>
                  </a:cubicBezTo>
                  <a:cubicBezTo>
                    <a:pt x="22109" y="2034"/>
                    <a:pt x="22072" y="2034"/>
                    <a:pt x="22072" y="2034"/>
                  </a:cubicBezTo>
                  <a:cubicBezTo>
                    <a:pt x="22004" y="1982"/>
                    <a:pt x="21927" y="1955"/>
                    <a:pt x="21857" y="1955"/>
                  </a:cubicBezTo>
                  <a:cubicBezTo>
                    <a:pt x="21777" y="1955"/>
                    <a:pt x="21705" y="1992"/>
                    <a:pt x="21666" y="2071"/>
                  </a:cubicBezTo>
                  <a:cubicBezTo>
                    <a:pt x="21666" y="2071"/>
                    <a:pt x="21555" y="2182"/>
                    <a:pt x="21444" y="2330"/>
                  </a:cubicBezTo>
                  <a:cubicBezTo>
                    <a:pt x="21259" y="2552"/>
                    <a:pt x="20926" y="2921"/>
                    <a:pt x="20631" y="3217"/>
                  </a:cubicBezTo>
                  <a:cubicBezTo>
                    <a:pt x="20298" y="3550"/>
                    <a:pt x="19965" y="3845"/>
                    <a:pt x="19817" y="3919"/>
                  </a:cubicBezTo>
                  <a:cubicBezTo>
                    <a:pt x="19669" y="3993"/>
                    <a:pt x="19448" y="4030"/>
                    <a:pt x="19189" y="4030"/>
                  </a:cubicBezTo>
                  <a:cubicBezTo>
                    <a:pt x="18967" y="4030"/>
                    <a:pt x="18708" y="3993"/>
                    <a:pt x="18523" y="3993"/>
                  </a:cubicBezTo>
                  <a:cubicBezTo>
                    <a:pt x="18449" y="3956"/>
                    <a:pt x="18375" y="3956"/>
                    <a:pt x="18338" y="3919"/>
                  </a:cubicBezTo>
                  <a:lnTo>
                    <a:pt x="18264" y="3919"/>
                  </a:lnTo>
                  <a:cubicBezTo>
                    <a:pt x="18219" y="3904"/>
                    <a:pt x="18179" y="3895"/>
                    <a:pt x="18143" y="3895"/>
                  </a:cubicBezTo>
                  <a:cubicBezTo>
                    <a:pt x="18092" y="3895"/>
                    <a:pt x="18049" y="3913"/>
                    <a:pt x="18006" y="3956"/>
                  </a:cubicBezTo>
                  <a:cubicBezTo>
                    <a:pt x="18006" y="3956"/>
                    <a:pt x="17784" y="4104"/>
                    <a:pt x="17414" y="4326"/>
                  </a:cubicBezTo>
                  <a:cubicBezTo>
                    <a:pt x="16194" y="5176"/>
                    <a:pt x="13052" y="7247"/>
                    <a:pt x="10094" y="9132"/>
                  </a:cubicBezTo>
                  <a:cubicBezTo>
                    <a:pt x="8615" y="10094"/>
                    <a:pt x="7210" y="10981"/>
                    <a:pt x="6101" y="11609"/>
                  </a:cubicBezTo>
                  <a:cubicBezTo>
                    <a:pt x="5547" y="11942"/>
                    <a:pt x="5066" y="12201"/>
                    <a:pt x="4696" y="12386"/>
                  </a:cubicBezTo>
                  <a:cubicBezTo>
                    <a:pt x="4511" y="12497"/>
                    <a:pt x="4364" y="12534"/>
                    <a:pt x="4253" y="12608"/>
                  </a:cubicBezTo>
                  <a:cubicBezTo>
                    <a:pt x="4179" y="12608"/>
                    <a:pt x="4142" y="12645"/>
                    <a:pt x="4105" y="12645"/>
                  </a:cubicBezTo>
                  <a:cubicBezTo>
                    <a:pt x="4031" y="12608"/>
                    <a:pt x="3846" y="12386"/>
                    <a:pt x="3624" y="12053"/>
                  </a:cubicBezTo>
                  <a:cubicBezTo>
                    <a:pt x="2948" y="11092"/>
                    <a:pt x="1894" y="9171"/>
                    <a:pt x="761" y="6983"/>
                  </a:cubicBezTo>
                  <a:lnTo>
                    <a:pt x="761" y="6983"/>
                  </a:lnTo>
                  <a:lnTo>
                    <a:pt x="4740" y="4480"/>
                  </a:lnTo>
                  <a:lnTo>
                    <a:pt x="4740" y="4480"/>
                  </a:lnTo>
                  <a:cubicBezTo>
                    <a:pt x="4978" y="5399"/>
                    <a:pt x="5160" y="6192"/>
                    <a:pt x="5288" y="6766"/>
                  </a:cubicBezTo>
                  <a:cubicBezTo>
                    <a:pt x="5473" y="7432"/>
                    <a:pt x="5547" y="7838"/>
                    <a:pt x="5547" y="7838"/>
                  </a:cubicBezTo>
                  <a:cubicBezTo>
                    <a:pt x="5584" y="7912"/>
                    <a:pt x="5621" y="7986"/>
                    <a:pt x="5694" y="8023"/>
                  </a:cubicBezTo>
                  <a:cubicBezTo>
                    <a:pt x="5738" y="8066"/>
                    <a:pt x="5794" y="8084"/>
                    <a:pt x="5848" y="8084"/>
                  </a:cubicBezTo>
                  <a:cubicBezTo>
                    <a:pt x="5886" y="8084"/>
                    <a:pt x="5923" y="8075"/>
                    <a:pt x="5953" y="8060"/>
                  </a:cubicBezTo>
                  <a:lnTo>
                    <a:pt x="17303" y="3993"/>
                  </a:lnTo>
                  <a:cubicBezTo>
                    <a:pt x="17377" y="3993"/>
                    <a:pt x="17414" y="3956"/>
                    <a:pt x="17451" y="3882"/>
                  </a:cubicBezTo>
                  <a:cubicBezTo>
                    <a:pt x="17451" y="3882"/>
                    <a:pt x="17488" y="3845"/>
                    <a:pt x="17525" y="3735"/>
                  </a:cubicBezTo>
                  <a:cubicBezTo>
                    <a:pt x="17747" y="3439"/>
                    <a:pt x="18301" y="2625"/>
                    <a:pt x="18930" y="1923"/>
                  </a:cubicBezTo>
                  <a:cubicBezTo>
                    <a:pt x="19263" y="1553"/>
                    <a:pt x="19595" y="1221"/>
                    <a:pt x="19928" y="999"/>
                  </a:cubicBezTo>
                  <a:cubicBezTo>
                    <a:pt x="20224" y="740"/>
                    <a:pt x="20557" y="629"/>
                    <a:pt x="20741" y="629"/>
                  </a:cubicBezTo>
                  <a:close/>
                  <a:moveTo>
                    <a:pt x="20741" y="1"/>
                  </a:moveTo>
                  <a:cubicBezTo>
                    <a:pt x="20261" y="1"/>
                    <a:pt x="19817" y="259"/>
                    <a:pt x="19374" y="592"/>
                  </a:cubicBezTo>
                  <a:cubicBezTo>
                    <a:pt x="18745" y="1110"/>
                    <a:pt x="18154" y="1849"/>
                    <a:pt x="17673" y="2478"/>
                  </a:cubicBezTo>
                  <a:cubicBezTo>
                    <a:pt x="17334" y="2930"/>
                    <a:pt x="17081" y="3317"/>
                    <a:pt x="16981" y="3475"/>
                  </a:cubicBezTo>
                  <a:lnTo>
                    <a:pt x="16981" y="3475"/>
                  </a:lnTo>
                  <a:lnTo>
                    <a:pt x="6059" y="7352"/>
                  </a:lnTo>
                  <a:lnTo>
                    <a:pt x="6059" y="7352"/>
                  </a:lnTo>
                  <a:cubicBezTo>
                    <a:pt x="5924" y="6772"/>
                    <a:pt x="5627" y="5493"/>
                    <a:pt x="5251" y="3882"/>
                  </a:cubicBezTo>
                  <a:cubicBezTo>
                    <a:pt x="5214" y="3809"/>
                    <a:pt x="5140" y="3735"/>
                    <a:pt x="5066" y="3698"/>
                  </a:cubicBezTo>
                  <a:cubicBezTo>
                    <a:pt x="5011" y="3679"/>
                    <a:pt x="4955" y="3670"/>
                    <a:pt x="4904" y="3670"/>
                  </a:cubicBezTo>
                  <a:cubicBezTo>
                    <a:pt x="4853" y="3670"/>
                    <a:pt x="4807" y="3679"/>
                    <a:pt x="4770" y="3698"/>
                  </a:cubicBezTo>
                  <a:lnTo>
                    <a:pt x="186" y="6618"/>
                  </a:lnTo>
                  <a:cubicBezTo>
                    <a:pt x="38" y="6692"/>
                    <a:pt x="1" y="6877"/>
                    <a:pt x="75" y="7025"/>
                  </a:cubicBezTo>
                  <a:cubicBezTo>
                    <a:pt x="925" y="8689"/>
                    <a:pt x="1739" y="10204"/>
                    <a:pt x="2404" y="11314"/>
                  </a:cubicBezTo>
                  <a:cubicBezTo>
                    <a:pt x="2737" y="11868"/>
                    <a:pt x="3033" y="12349"/>
                    <a:pt x="3291" y="12645"/>
                  </a:cubicBezTo>
                  <a:cubicBezTo>
                    <a:pt x="3402" y="12829"/>
                    <a:pt x="3513" y="12940"/>
                    <a:pt x="3624" y="13051"/>
                  </a:cubicBezTo>
                  <a:cubicBezTo>
                    <a:pt x="3698" y="13125"/>
                    <a:pt x="3735" y="13162"/>
                    <a:pt x="3809" y="13199"/>
                  </a:cubicBezTo>
                  <a:cubicBezTo>
                    <a:pt x="3883" y="13236"/>
                    <a:pt x="3957" y="13273"/>
                    <a:pt x="4068" y="13273"/>
                  </a:cubicBezTo>
                  <a:cubicBezTo>
                    <a:pt x="4216" y="13273"/>
                    <a:pt x="4364" y="13199"/>
                    <a:pt x="4511" y="13125"/>
                  </a:cubicBezTo>
                  <a:cubicBezTo>
                    <a:pt x="5177" y="12866"/>
                    <a:pt x="6323" y="12238"/>
                    <a:pt x="7728" y="11351"/>
                  </a:cubicBezTo>
                  <a:cubicBezTo>
                    <a:pt x="11619" y="8996"/>
                    <a:pt x="17369" y="5128"/>
                    <a:pt x="18229" y="4548"/>
                  </a:cubicBezTo>
                  <a:lnTo>
                    <a:pt x="18229" y="4548"/>
                  </a:lnTo>
                  <a:cubicBezTo>
                    <a:pt x="18425" y="4592"/>
                    <a:pt x="18790" y="4659"/>
                    <a:pt x="19189" y="4659"/>
                  </a:cubicBezTo>
                  <a:cubicBezTo>
                    <a:pt x="19484" y="4659"/>
                    <a:pt x="19780" y="4622"/>
                    <a:pt x="20076" y="4474"/>
                  </a:cubicBezTo>
                  <a:cubicBezTo>
                    <a:pt x="20298" y="4363"/>
                    <a:pt x="20520" y="4215"/>
                    <a:pt x="20741" y="3993"/>
                  </a:cubicBezTo>
                  <a:cubicBezTo>
                    <a:pt x="21203" y="3558"/>
                    <a:pt x="21682" y="2997"/>
                    <a:pt x="21945" y="2682"/>
                  </a:cubicBezTo>
                  <a:lnTo>
                    <a:pt x="21945" y="2682"/>
                  </a:lnTo>
                  <a:cubicBezTo>
                    <a:pt x="22093" y="2784"/>
                    <a:pt x="22295" y="2922"/>
                    <a:pt x="22516" y="3069"/>
                  </a:cubicBezTo>
                  <a:cubicBezTo>
                    <a:pt x="22738" y="3217"/>
                    <a:pt x="22997" y="3365"/>
                    <a:pt x="23255" y="3476"/>
                  </a:cubicBezTo>
                  <a:cubicBezTo>
                    <a:pt x="23477" y="3587"/>
                    <a:pt x="23699" y="3661"/>
                    <a:pt x="23921" y="3661"/>
                  </a:cubicBezTo>
                  <a:cubicBezTo>
                    <a:pt x="24069" y="3661"/>
                    <a:pt x="24217" y="3624"/>
                    <a:pt x="24328" y="3513"/>
                  </a:cubicBezTo>
                  <a:cubicBezTo>
                    <a:pt x="24439" y="3402"/>
                    <a:pt x="24512" y="3254"/>
                    <a:pt x="24476" y="3106"/>
                  </a:cubicBezTo>
                  <a:cubicBezTo>
                    <a:pt x="24476" y="3032"/>
                    <a:pt x="24476" y="2921"/>
                    <a:pt x="24439" y="2847"/>
                  </a:cubicBezTo>
                  <a:cubicBezTo>
                    <a:pt x="24254" y="2108"/>
                    <a:pt x="23736" y="1405"/>
                    <a:pt x="23071" y="888"/>
                  </a:cubicBezTo>
                  <a:cubicBezTo>
                    <a:pt x="22405" y="370"/>
                    <a:pt x="21592" y="1"/>
                    <a:pt x="20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51"/>
            <p:cNvSpPr/>
            <p:nvPr/>
          </p:nvSpPr>
          <p:spPr>
            <a:xfrm>
              <a:off x="1660600" y="4206925"/>
              <a:ext cx="147900" cy="871025"/>
            </a:xfrm>
            <a:custGeom>
              <a:avLst/>
              <a:gdLst/>
              <a:ahLst/>
              <a:cxnLst/>
              <a:rect l="l" t="t" r="r" b="b"/>
              <a:pathLst>
                <a:path w="5916" h="34841" extrusionOk="0">
                  <a:moveTo>
                    <a:pt x="2514" y="0"/>
                  </a:moveTo>
                  <a:lnTo>
                    <a:pt x="0" y="555"/>
                  </a:lnTo>
                  <a:lnTo>
                    <a:pt x="4733" y="34346"/>
                  </a:lnTo>
                  <a:cubicBezTo>
                    <a:pt x="4765" y="34635"/>
                    <a:pt x="5021" y="34841"/>
                    <a:pt x="5306" y="34841"/>
                  </a:cubicBezTo>
                  <a:cubicBezTo>
                    <a:pt x="5348" y="34841"/>
                    <a:pt x="5392" y="34836"/>
                    <a:pt x="5435" y="34827"/>
                  </a:cubicBezTo>
                  <a:cubicBezTo>
                    <a:pt x="5731" y="34790"/>
                    <a:pt x="5916" y="34531"/>
                    <a:pt x="5879" y="34235"/>
                  </a:cubicBezTo>
                  <a:lnTo>
                    <a:pt x="25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51"/>
            <p:cNvSpPr/>
            <p:nvPr/>
          </p:nvSpPr>
          <p:spPr>
            <a:xfrm>
              <a:off x="1652275" y="4199525"/>
              <a:ext cx="162700" cy="886400"/>
            </a:xfrm>
            <a:custGeom>
              <a:avLst/>
              <a:gdLst/>
              <a:ahLst/>
              <a:cxnLst/>
              <a:rect l="l" t="t" r="r" b="b"/>
              <a:pathLst>
                <a:path w="6508" h="35456" extrusionOk="0">
                  <a:moveTo>
                    <a:pt x="2589" y="703"/>
                  </a:moveTo>
                  <a:lnTo>
                    <a:pt x="5912" y="34531"/>
                  </a:lnTo>
                  <a:lnTo>
                    <a:pt x="5879" y="34531"/>
                  </a:lnTo>
                  <a:lnTo>
                    <a:pt x="5916" y="34568"/>
                  </a:lnTo>
                  <a:cubicBezTo>
                    <a:pt x="5916" y="34716"/>
                    <a:pt x="5805" y="34790"/>
                    <a:pt x="5694" y="34827"/>
                  </a:cubicBezTo>
                  <a:lnTo>
                    <a:pt x="5620" y="34827"/>
                  </a:lnTo>
                  <a:cubicBezTo>
                    <a:pt x="5509" y="34827"/>
                    <a:pt x="5398" y="34753"/>
                    <a:pt x="5361" y="34605"/>
                  </a:cubicBezTo>
                  <a:lnTo>
                    <a:pt x="672" y="1118"/>
                  </a:lnTo>
                  <a:lnTo>
                    <a:pt x="672" y="1118"/>
                  </a:lnTo>
                  <a:lnTo>
                    <a:pt x="2589" y="703"/>
                  </a:lnTo>
                  <a:close/>
                  <a:moveTo>
                    <a:pt x="2773" y="0"/>
                  </a:moveTo>
                  <a:lnTo>
                    <a:pt x="259" y="555"/>
                  </a:lnTo>
                  <a:cubicBezTo>
                    <a:pt x="112" y="592"/>
                    <a:pt x="1" y="740"/>
                    <a:pt x="1" y="925"/>
                  </a:cubicBezTo>
                  <a:lnTo>
                    <a:pt x="4770" y="34716"/>
                  </a:lnTo>
                  <a:cubicBezTo>
                    <a:pt x="4844" y="35160"/>
                    <a:pt x="5214" y="35455"/>
                    <a:pt x="5620" y="35455"/>
                  </a:cubicBezTo>
                  <a:cubicBezTo>
                    <a:pt x="5694" y="35455"/>
                    <a:pt x="5768" y="35455"/>
                    <a:pt x="5842" y="35418"/>
                  </a:cubicBezTo>
                  <a:cubicBezTo>
                    <a:pt x="6249" y="35344"/>
                    <a:pt x="6507" y="34975"/>
                    <a:pt x="6507" y="34568"/>
                  </a:cubicBezTo>
                  <a:lnTo>
                    <a:pt x="6507" y="34494"/>
                  </a:lnTo>
                  <a:lnTo>
                    <a:pt x="3143" y="296"/>
                  </a:lnTo>
                  <a:cubicBezTo>
                    <a:pt x="3143" y="185"/>
                    <a:pt x="3106" y="111"/>
                    <a:pt x="3032" y="74"/>
                  </a:cubicBezTo>
                  <a:cubicBezTo>
                    <a:pt x="2958" y="0"/>
                    <a:pt x="2884" y="0"/>
                    <a:pt x="27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51"/>
            <p:cNvSpPr/>
            <p:nvPr/>
          </p:nvSpPr>
          <p:spPr>
            <a:xfrm>
              <a:off x="1118050" y="4228175"/>
              <a:ext cx="260675" cy="847075"/>
            </a:xfrm>
            <a:custGeom>
              <a:avLst/>
              <a:gdLst/>
              <a:ahLst/>
              <a:cxnLst/>
              <a:rect l="l" t="t" r="r" b="b"/>
              <a:pathLst>
                <a:path w="10427" h="33883" extrusionOk="0">
                  <a:moveTo>
                    <a:pt x="8023" y="1"/>
                  </a:moveTo>
                  <a:lnTo>
                    <a:pt x="75" y="33200"/>
                  </a:lnTo>
                  <a:cubicBezTo>
                    <a:pt x="1" y="33496"/>
                    <a:pt x="222" y="33829"/>
                    <a:pt x="555" y="33866"/>
                  </a:cubicBezTo>
                  <a:cubicBezTo>
                    <a:pt x="599" y="33877"/>
                    <a:pt x="643" y="33882"/>
                    <a:pt x="685" y="33882"/>
                  </a:cubicBezTo>
                  <a:cubicBezTo>
                    <a:pt x="924" y="33882"/>
                    <a:pt x="1121" y="33711"/>
                    <a:pt x="1184" y="33459"/>
                  </a:cubicBezTo>
                  <a:lnTo>
                    <a:pt x="10426" y="1258"/>
                  </a:lnTo>
                  <a:lnTo>
                    <a:pt x="80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51"/>
            <p:cNvSpPr/>
            <p:nvPr/>
          </p:nvSpPr>
          <p:spPr>
            <a:xfrm>
              <a:off x="1112500" y="4220175"/>
              <a:ext cx="274550" cy="862975"/>
            </a:xfrm>
            <a:custGeom>
              <a:avLst/>
              <a:gdLst/>
              <a:ahLst/>
              <a:cxnLst/>
              <a:rect l="l" t="t" r="r" b="b"/>
              <a:pathLst>
                <a:path w="10982" h="34519" extrusionOk="0">
                  <a:moveTo>
                    <a:pt x="8452" y="766"/>
                  </a:moveTo>
                  <a:lnTo>
                    <a:pt x="10279" y="1725"/>
                  </a:lnTo>
                  <a:lnTo>
                    <a:pt x="1110" y="33705"/>
                  </a:lnTo>
                  <a:cubicBezTo>
                    <a:pt x="1073" y="33816"/>
                    <a:pt x="962" y="33890"/>
                    <a:pt x="851" y="33890"/>
                  </a:cubicBezTo>
                  <a:lnTo>
                    <a:pt x="814" y="33890"/>
                  </a:lnTo>
                  <a:cubicBezTo>
                    <a:pt x="703" y="33890"/>
                    <a:pt x="592" y="33779"/>
                    <a:pt x="592" y="33631"/>
                  </a:cubicBezTo>
                  <a:lnTo>
                    <a:pt x="592" y="33594"/>
                  </a:lnTo>
                  <a:lnTo>
                    <a:pt x="8452" y="766"/>
                  </a:lnTo>
                  <a:close/>
                  <a:moveTo>
                    <a:pt x="8240" y="1"/>
                  </a:moveTo>
                  <a:cubicBezTo>
                    <a:pt x="8202" y="1"/>
                    <a:pt x="8165" y="9"/>
                    <a:pt x="8134" y="25"/>
                  </a:cubicBezTo>
                  <a:cubicBezTo>
                    <a:pt x="8060" y="62"/>
                    <a:pt x="7986" y="173"/>
                    <a:pt x="7950" y="247"/>
                  </a:cubicBezTo>
                  <a:lnTo>
                    <a:pt x="1" y="33446"/>
                  </a:lnTo>
                  <a:cubicBezTo>
                    <a:pt x="1" y="33483"/>
                    <a:pt x="1" y="33557"/>
                    <a:pt x="1" y="33631"/>
                  </a:cubicBezTo>
                  <a:cubicBezTo>
                    <a:pt x="1" y="34075"/>
                    <a:pt x="297" y="34445"/>
                    <a:pt x="740" y="34518"/>
                  </a:cubicBezTo>
                  <a:lnTo>
                    <a:pt x="851" y="34518"/>
                  </a:lnTo>
                  <a:cubicBezTo>
                    <a:pt x="1258" y="34518"/>
                    <a:pt x="1591" y="34260"/>
                    <a:pt x="1701" y="33890"/>
                  </a:cubicBezTo>
                  <a:lnTo>
                    <a:pt x="10944" y="1688"/>
                  </a:lnTo>
                  <a:cubicBezTo>
                    <a:pt x="10981" y="1541"/>
                    <a:pt x="10907" y="1393"/>
                    <a:pt x="10796" y="1319"/>
                  </a:cubicBezTo>
                  <a:lnTo>
                    <a:pt x="8393" y="62"/>
                  </a:lnTo>
                  <a:cubicBezTo>
                    <a:pt x="8350" y="18"/>
                    <a:pt x="8294" y="1"/>
                    <a:pt x="82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51"/>
            <p:cNvSpPr/>
            <p:nvPr/>
          </p:nvSpPr>
          <p:spPr>
            <a:xfrm>
              <a:off x="1551525" y="4218000"/>
              <a:ext cx="190425" cy="859700"/>
            </a:xfrm>
            <a:custGeom>
              <a:avLst/>
              <a:gdLst/>
              <a:ahLst/>
              <a:cxnLst/>
              <a:rect l="l" t="t" r="r" b="b"/>
              <a:pathLst>
                <a:path w="7617" h="34388" extrusionOk="0">
                  <a:moveTo>
                    <a:pt x="5140" y="1"/>
                  </a:moveTo>
                  <a:lnTo>
                    <a:pt x="75" y="33755"/>
                  </a:lnTo>
                  <a:cubicBezTo>
                    <a:pt x="1" y="34088"/>
                    <a:pt x="260" y="34384"/>
                    <a:pt x="592" y="34384"/>
                  </a:cubicBezTo>
                  <a:cubicBezTo>
                    <a:pt x="614" y="34386"/>
                    <a:pt x="636" y="34388"/>
                    <a:pt x="657" y="34388"/>
                  </a:cubicBezTo>
                  <a:cubicBezTo>
                    <a:pt x="925" y="34388"/>
                    <a:pt x="1150" y="34180"/>
                    <a:pt x="1184" y="33940"/>
                  </a:cubicBezTo>
                  <a:lnTo>
                    <a:pt x="7617" y="1073"/>
                  </a:lnTo>
                  <a:lnTo>
                    <a:pt x="5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51"/>
            <p:cNvSpPr/>
            <p:nvPr/>
          </p:nvSpPr>
          <p:spPr>
            <a:xfrm>
              <a:off x="1545075" y="4210000"/>
              <a:ext cx="205200" cy="875925"/>
            </a:xfrm>
            <a:custGeom>
              <a:avLst/>
              <a:gdLst/>
              <a:ahLst/>
              <a:cxnLst/>
              <a:rect l="l" t="t" r="r" b="b"/>
              <a:pathLst>
                <a:path w="8208" h="35037" extrusionOk="0">
                  <a:moveTo>
                    <a:pt x="5630" y="779"/>
                  </a:moveTo>
                  <a:lnTo>
                    <a:pt x="7505" y="1578"/>
                  </a:lnTo>
                  <a:lnTo>
                    <a:pt x="1146" y="34186"/>
                  </a:lnTo>
                  <a:cubicBezTo>
                    <a:pt x="1109" y="34334"/>
                    <a:pt x="998" y="34408"/>
                    <a:pt x="887" y="34408"/>
                  </a:cubicBezTo>
                  <a:cubicBezTo>
                    <a:pt x="739" y="34408"/>
                    <a:pt x="629" y="34297"/>
                    <a:pt x="629" y="34149"/>
                  </a:cubicBezTo>
                  <a:lnTo>
                    <a:pt x="629" y="34112"/>
                  </a:lnTo>
                  <a:lnTo>
                    <a:pt x="5630" y="779"/>
                  </a:lnTo>
                  <a:close/>
                  <a:moveTo>
                    <a:pt x="5385" y="1"/>
                  </a:moveTo>
                  <a:cubicBezTo>
                    <a:pt x="5330" y="1"/>
                    <a:pt x="5278" y="19"/>
                    <a:pt x="5213" y="62"/>
                  </a:cubicBezTo>
                  <a:cubicBezTo>
                    <a:pt x="5139" y="99"/>
                    <a:pt x="5102" y="173"/>
                    <a:pt x="5065" y="284"/>
                  </a:cubicBezTo>
                  <a:lnTo>
                    <a:pt x="0" y="34001"/>
                  </a:lnTo>
                  <a:lnTo>
                    <a:pt x="37" y="34001"/>
                  </a:lnTo>
                  <a:lnTo>
                    <a:pt x="0" y="34149"/>
                  </a:lnTo>
                  <a:cubicBezTo>
                    <a:pt x="0" y="34593"/>
                    <a:pt x="370" y="34999"/>
                    <a:pt x="850" y="35036"/>
                  </a:cubicBezTo>
                  <a:lnTo>
                    <a:pt x="887" y="35036"/>
                  </a:lnTo>
                  <a:cubicBezTo>
                    <a:pt x="1294" y="35036"/>
                    <a:pt x="1664" y="34741"/>
                    <a:pt x="1738" y="34334"/>
                  </a:cubicBezTo>
                  <a:lnTo>
                    <a:pt x="8171" y="1430"/>
                  </a:lnTo>
                  <a:cubicBezTo>
                    <a:pt x="8208" y="1282"/>
                    <a:pt x="8134" y="1134"/>
                    <a:pt x="7986" y="1097"/>
                  </a:cubicBezTo>
                  <a:lnTo>
                    <a:pt x="5509" y="25"/>
                  </a:lnTo>
                  <a:cubicBezTo>
                    <a:pt x="5463" y="10"/>
                    <a:pt x="5423" y="1"/>
                    <a:pt x="53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51"/>
            <p:cNvSpPr/>
            <p:nvPr/>
          </p:nvSpPr>
          <p:spPr>
            <a:xfrm>
              <a:off x="2127350" y="4206925"/>
              <a:ext cx="147900" cy="871025"/>
            </a:xfrm>
            <a:custGeom>
              <a:avLst/>
              <a:gdLst/>
              <a:ahLst/>
              <a:cxnLst/>
              <a:rect l="l" t="t" r="r" b="b"/>
              <a:pathLst>
                <a:path w="5916" h="34841" extrusionOk="0">
                  <a:moveTo>
                    <a:pt x="2515" y="0"/>
                  </a:moveTo>
                  <a:lnTo>
                    <a:pt x="1" y="555"/>
                  </a:lnTo>
                  <a:lnTo>
                    <a:pt x="4733" y="34346"/>
                  </a:lnTo>
                  <a:cubicBezTo>
                    <a:pt x="4797" y="34635"/>
                    <a:pt x="5029" y="34841"/>
                    <a:pt x="5307" y="34841"/>
                  </a:cubicBezTo>
                  <a:cubicBezTo>
                    <a:pt x="5349" y="34841"/>
                    <a:pt x="5392" y="34836"/>
                    <a:pt x="5435" y="34827"/>
                  </a:cubicBezTo>
                  <a:cubicBezTo>
                    <a:pt x="5731" y="34790"/>
                    <a:pt x="5916" y="34531"/>
                    <a:pt x="5879" y="34235"/>
                  </a:cubicBezTo>
                  <a:lnTo>
                    <a:pt x="251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51"/>
            <p:cNvSpPr/>
            <p:nvPr/>
          </p:nvSpPr>
          <p:spPr>
            <a:xfrm>
              <a:off x="2119025" y="4199525"/>
              <a:ext cx="162700" cy="886400"/>
            </a:xfrm>
            <a:custGeom>
              <a:avLst/>
              <a:gdLst/>
              <a:ahLst/>
              <a:cxnLst/>
              <a:rect l="l" t="t" r="r" b="b"/>
              <a:pathLst>
                <a:path w="6508" h="35456" extrusionOk="0">
                  <a:moveTo>
                    <a:pt x="2589" y="703"/>
                  </a:moveTo>
                  <a:lnTo>
                    <a:pt x="5916" y="34568"/>
                  </a:lnTo>
                  <a:cubicBezTo>
                    <a:pt x="5916" y="34716"/>
                    <a:pt x="5805" y="34790"/>
                    <a:pt x="5694" y="34827"/>
                  </a:cubicBezTo>
                  <a:lnTo>
                    <a:pt x="5657" y="34827"/>
                  </a:lnTo>
                  <a:cubicBezTo>
                    <a:pt x="5509" y="34827"/>
                    <a:pt x="5399" y="34753"/>
                    <a:pt x="5399" y="34605"/>
                  </a:cubicBezTo>
                  <a:lnTo>
                    <a:pt x="673" y="1125"/>
                  </a:lnTo>
                  <a:lnTo>
                    <a:pt x="673" y="1125"/>
                  </a:lnTo>
                  <a:lnTo>
                    <a:pt x="2589" y="703"/>
                  </a:lnTo>
                  <a:close/>
                  <a:moveTo>
                    <a:pt x="2811" y="0"/>
                  </a:moveTo>
                  <a:lnTo>
                    <a:pt x="260" y="555"/>
                  </a:lnTo>
                  <a:cubicBezTo>
                    <a:pt x="112" y="592"/>
                    <a:pt x="1" y="740"/>
                    <a:pt x="1" y="925"/>
                  </a:cubicBezTo>
                  <a:lnTo>
                    <a:pt x="4770" y="34716"/>
                  </a:lnTo>
                  <a:cubicBezTo>
                    <a:pt x="4844" y="35160"/>
                    <a:pt x="5214" y="35455"/>
                    <a:pt x="5657" y="35455"/>
                  </a:cubicBezTo>
                  <a:cubicBezTo>
                    <a:pt x="5694" y="35455"/>
                    <a:pt x="5768" y="35455"/>
                    <a:pt x="5842" y="35418"/>
                  </a:cubicBezTo>
                  <a:cubicBezTo>
                    <a:pt x="6249" y="35344"/>
                    <a:pt x="6508" y="34975"/>
                    <a:pt x="6508" y="34568"/>
                  </a:cubicBezTo>
                  <a:lnTo>
                    <a:pt x="6508" y="34494"/>
                  </a:lnTo>
                  <a:lnTo>
                    <a:pt x="3180" y="296"/>
                  </a:lnTo>
                  <a:cubicBezTo>
                    <a:pt x="3143" y="185"/>
                    <a:pt x="3106" y="111"/>
                    <a:pt x="3032" y="74"/>
                  </a:cubicBezTo>
                  <a:cubicBezTo>
                    <a:pt x="2958" y="0"/>
                    <a:pt x="2885" y="0"/>
                    <a:pt x="28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51"/>
            <p:cNvSpPr/>
            <p:nvPr/>
          </p:nvSpPr>
          <p:spPr>
            <a:xfrm>
              <a:off x="1121750" y="3236425"/>
              <a:ext cx="1197875" cy="1049075"/>
            </a:xfrm>
            <a:custGeom>
              <a:avLst/>
              <a:gdLst/>
              <a:ahLst/>
              <a:cxnLst/>
              <a:rect l="l" t="t" r="r" b="b"/>
              <a:pathLst>
                <a:path w="47915" h="41963" extrusionOk="0">
                  <a:moveTo>
                    <a:pt x="4067" y="1"/>
                  </a:moveTo>
                  <a:cubicBezTo>
                    <a:pt x="1775" y="1"/>
                    <a:pt x="1" y="2071"/>
                    <a:pt x="370" y="4327"/>
                  </a:cubicBezTo>
                  <a:lnTo>
                    <a:pt x="6138" y="41963"/>
                  </a:lnTo>
                  <a:lnTo>
                    <a:pt x="47286" y="41963"/>
                  </a:lnTo>
                  <a:cubicBezTo>
                    <a:pt x="47286" y="41963"/>
                    <a:pt x="47914" y="31130"/>
                    <a:pt x="46103" y="27285"/>
                  </a:cubicBezTo>
                  <a:cubicBezTo>
                    <a:pt x="45759" y="26556"/>
                    <a:pt x="44676" y="26262"/>
                    <a:pt x="43140" y="26262"/>
                  </a:cubicBezTo>
                  <a:cubicBezTo>
                    <a:pt x="36681" y="26262"/>
                    <a:pt x="22218" y="31467"/>
                    <a:pt x="21118" y="31467"/>
                  </a:cubicBezTo>
                  <a:cubicBezTo>
                    <a:pt x="21099" y="31467"/>
                    <a:pt x="21085" y="31466"/>
                    <a:pt x="21074" y="31463"/>
                  </a:cubicBezTo>
                  <a:cubicBezTo>
                    <a:pt x="20482" y="31315"/>
                    <a:pt x="21370" y="11906"/>
                    <a:pt x="22442" y="4290"/>
                  </a:cubicBezTo>
                  <a:cubicBezTo>
                    <a:pt x="22774" y="2034"/>
                    <a:pt x="21037" y="1"/>
                    <a:pt x="187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51"/>
            <p:cNvSpPr/>
            <p:nvPr/>
          </p:nvSpPr>
          <p:spPr>
            <a:xfrm>
              <a:off x="1121750" y="3229050"/>
              <a:ext cx="1192325" cy="1063850"/>
            </a:xfrm>
            <a:custGeom>
              <a:avLst/>
              <a:gdLst/>
              <a:ahLst/>
              <a:cxnLst/>
              <a:rect l="l" t="t" r="r" b="b"/>
              <a:pathLst>
                <a:path w="47693" h="42554" extrusionOk="0">
                  <a:moveTo>
                    <a:pt x="18745" y="592"/>
                  </a:moveTo>
                  <a:cubicBezTo>
                    <a:pt x="19706" y="592"/>
                    <a:pt x="20556" y="998"/>
                    <a:pt x="21185" y="1627"/>
                  </a:cubicBezTo>
                  <a:cubicBezTo>
                    <a:pt x="21813" y="2255"/>
                    <a:pt x="22183" y="3106"/>
                    <a:pt x="22183" y="4067"/>
                  </a:cubicBezTo>
                  <a:cubicBezTo>
                    <a:pt x="22183" y="4215"/>
                    <a:pt x="22183" y="4400"/>
                    <a:pt x="22146" y="4548"/>
                  </a:cubicBezTo>
                  <a:cubicBezTo>
                    <a:pt x="21296" y="10463"/>
                    <a:pt x="20556" y="23477"/>
                    <a:pt x="20556" y="29096"/>
                  </a:cubicBezTo>
                  <a:cubicBezTo>
                    <a:pt x="20556" y="29910"/>
                    <a:pt x="20593" y="30575"/>
                    <a:pt x="20630" y="31056"/>
                  </a:cubicBezTo>
                  <a:cubicBezTo>
                    <a:pt x="20630" y="31277"/>
                    <a:pt x="20667" y="31462"/>
                    <a:pt x="20704" y="31610"/>
                  </a:cubicBezTo>
                  <a:cubicBezTo>
                    <a:pt x="20704" y="31684"/>
                    <a:pt x="20704" y="31758"/>
                    <a:pt x="20741" y="31832"/>
                  </a:cubicBezTo>
                  <a:lnTo>
                    <a:pt x="20815" y="31943"/>
                  </a:lnTo>
                  <a:cubicBezTo>
                    <a:pt x="20852" y="31980"/>
                    <a:pt x="20889" y="32054"/>
                    <a:pt x="21000" y="32054"/>
                  </a:cubicBezTo>
                  <a:lnTo>
                    <a:pt x="21111" y="32091"/>
                  </a:lnTo>
                  <a:cubicBezTo>
                    <a:pt x="21222" y="32091"/>
                    <a:pt x="21370" y="32054"/>
                    <a:pt x="21517" y="32017"/>
                  </a:cubicBezTo>
                  <a:cubicBezTo>
                    <a:pt x="22183" y="31869"/>
                    <a:pt x="23477" y="31462"/>
                    <a:pt x="25141" y="30945"/>
                  </a:cubicBezTo>
                  <a:cubicBezTo>
                    <a:pt x="27655" y="30205"/>
                    <a:pt x="31019" y="29170"/>
                    <a:pt x="34346" y="28320"/>
                  </a:cubicBezTo>
                  <a:cubicBezTo>
                    <a:pt x="37637" y="27506"/>
                    <a:pt x="40927" y="26878"/>
                    <a:pt x="43145" y="26878"/>
                  </a:cubicBezTo>
                  <a:cubicBezTo>
                    <a:pt x="43885" y="26878"/>
                    <a:pt x="44513" y="26952"/>
                    <a:pt x="44957" y="27100"/>
                  </a:cubicBezTo>
                  <a:cubicBezTo>
                    <a:pt x="45437" y="27248"/>
                    <a:pt x="45696" y="27469"/>
                    <a:pt x="45807" y="27728"/>
                  </a:cubicBezTo>
                  <a:cubicBezTo>
                    <a:pt x="46325" y="28800"/>
                    <a:pt x="46657" y="30538"/>
                    <a:pt x="46842" y="32461"/>
                  </a:cubicBezTo>
                  <a:cubicBezTo>
                    <a:pt x="47027" y="34346"/>
                    <a:pt x="47101" y="36416"/>
                    <a:pt x="47101" y="38154"/>
                  </a:cubicBezTo>
                  <a:cubicBezTo>
                    <a:pt x="47101" y="39337"/>
                    <a:pt x="47064" y="40335"/>
                    <a:pt x="47027" y="41075"/>
                  </a:cubicBezTo>
                  <a:cubicBezTo>
                    <a:pt x="47027" y="41469"/>
                    <a:pt x="47017" y="41768"/>
                    <a:pt x="47007" y="41962"/>
                  </a:cubicBezTo>
                  <a:lnTo>
                    <a:pt x="6396" y="41962"/>
                  </a:lnTo>
                  <a:lnTo>
                    <a:pt x="666" y="4585"/>
                  </a:lnTo>
                  <a:cubicBezTo>
                    <a:pt x="629" y="4400"/>
                    <a:pt x="629" y="4215"/>
                    <a:pt x="629" y="4067"/>
                  </a:cubicBezTo>
                  <a:cubicBezTo>
                    <a:pt x="629" y="3106"/>
                    <a:pt x="999" y="2255"/>
                    <a:pt x="1627" y="1627"/>
                  </a:cubicBezTo>
                  <a:cubicBezTo>
                    <a:pt x="2256" y="998"/>
                    <a:pt x="3106" y="592"/>
                    <a:pt x="4067" y="592"/>
                  </a:cubicBezTo>
                  <a:close/>
                  <a:moveTo>
                    <a:pt x="4067" y="0"/>
                  </a:moveTo>
                  <a:cubicBezTo>
                    <a:pt x="1812" y="0"/>
                    <a:pt x="1" y="1849"/>
                    <a:pt x="1" y="4067"/>
                  </a:cubicBezTo>
                  <a:cubicBezTo>
                    <a:pt x="1" y="4252"/>
                    <a:pt x="38" y="4474"/>
                    <a:pt x="38" y="4696"/>
                  </a:cubicBezTo>
                  <a:lnTo>
                    <a:pt x="5842" y="42295"/>
                  </a:lnTo>
                  <a:cubicBezTo>
                    <a:pt x="5879" y="42443"/>
                    <a:pt x="5990" y="42554"/>
                    <a:pt x="6138" y="42554"/>
                  </a:cubicBezTo>
                  <a:lnTo>
                    <a:pt x="47286" y="42554"/>
                  </a:lnTo>
                  <a:cubicBezTo>
                    <a:pt x="47471" y="42554"/>
                    <a:pt x="47582" y="42443"/>
                    <a:pt x="47619" y="42258"/>
                  </a:cubicBezTo>
                  <a:cubicBezTo>
                    <a:pt x="47619" y="42258"/>
                    <a:pt x="47693" y="40520"/>
                    <a:pt x="47693" y="38154"/>
                  </a:cubicBezTo>
                  <a:cubicBezTo>
                    <a:pt x="47693" y="36416"/>
                    <a:pt x="47656" y="34309"/>
                    <a:pt x="47471" y="32387"/>
                  </a:cubicBezTo>
                  <a:cubicBezTo>
                    <a:pt x="47249" y="30464"/>
                    <a:pt x="46953" y="28653"/>
                    <a:pt x="46362" y="27433"/>
                  </a:cubicBezTo>
                  <a:cubicBezTo>
                    <a:pt x="46140" y="26989"/>
                    <a:pt x="45696" y="26693"/>
                    <a:pt x="45142" y="26508"/>
                  </a:cubicBezTo>
                  <a:cubicBezTo>
                    <a:pt x="44587" y="26323"/>
                    <a:pt x="43922" y="26249"/>
                    <a:pt x="43145" y="26249"/>
                  </a:cubicBezTo>
                  <a:cubicBezTo>
                    <a:pt x="39818" y="26249"/>
                    <a:pt x="34568" y="27580"/>
                    <a:pt x="30021" y="28874"/>
                  </a:cubicBezTo>
                  <a:cubicBezTo>
                    <a:pt x="27728" y="29503"/>
                    <a:pt x="25621" y="30168"/>
                    <a:pt x="23994" y="30649"/>
                  </a:cubicBezTo>
                  <a:cubicBezTo>
                    <a:pt x="23181" y="30908"/>
                    <a:pt x="22516" y="31093"/>
                    <a:pt x="21998" y="31240"/>
                  </a:cubicBezTo>
                  <a:cubicBezTo>
                    <a:pt x="21776" y="31314"/>
                    <a:pt x="21554" y="31388"/>
                    <a:pt x="21407" y="31425"/>
                  </a:cubicBezTo>
                  <a:cubicBezTo>
                    <a:pt x="21362" y="31436"/>
                    <a:pt x="21318" y="31444"/>
                    <a:pt x="21277" y="31450"/>
                  </a:cubicBezTo>
                  <a:lnTo>
                    <a:pt x="21277" y="31450"/>
                  </a:lnTo>
                  <a:cubicBezTo>
                    <a:pt x="21247" y="31286"/>
                    <a:pt x="21222" y="31024"/>
                    <a:pt x="21222" y="30686"/>
                  </a:cubicBezTo>
                  <a:cubicBezTo>
                    <a:pt x="21185" y="30242"/>
                    <a:pt x="21185" y="29725"/>
                    <a:pt x="21185" y="29096"/>
                  </a:cubicBezTo>
                  <a:cubicBezTo>
                    <a:pt x="21185" y="23514"/>
                    <a:pt x="21924" y="10500"/>
                    <a:pt x="22774" y="4659"/>
                  </a:cubicBezTo>
                  <a:cubicBezTo>
                    <a:pt x="22774" y="4437"/>
                    <a:pt x="22811" y="4252"/>
                    <a:pt x="22811" y="4067"/>
                  </a:cubicBezTo>
                  <a:cubicBezTo>
                    <a:pt x="22811" y="1849"/>
                    <a:pt x="21000" y="0"/>
                    <a:pt x="187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51"/>
            <p:cNvSpPr/>
            <p:nvPr/>
          </p:nvSpPr>
          <p:spPr>
            <a:xfrm>
              <a:off x="1495150" y="3236425"/>
              <a:ext cx="824475" cy="1049075"/>
            </a:xfrm>
            <a:custGeom>
              <a:avLst/>
              <a:gdLst/>
              <a:ahLst/>
              <a:cxnLst/>
              <a:rect l="l" t="t" r="r" b="b"/>
              <a:pathLst>
                <a:path w="32979" h="41963" extrusionOk="0">
                  <a:moveTo>
                    <a:pt x="3920" y="1"/>
                  </a:moveTo>
                  <a:cubicBezTo>
                    <a:pt x="1701" y="75"/>
                    <a:pt x="1" y="2108"/>
                    <a:pt x="333" y="4327"/>
                  </a:cubicBezTo>
                  <a:lnTo>
                    <a:pt x="6138" y="41963"/>
                  </a:lnTo>
                  <a:lnTo>
                    <a:pt x="32350" y="41963"/>
                  </a:lnTo>
                  <a:cubicBezTo>
                    <a:pt x="32350" y="41963"/>
                    <a:pt x="32978" y="31130"/>
                    <a:pt x="31167" y="27285"/>
                  </a:cubicBezTo>
                  <a:cubicBezTo>
                    <a:pt x="30823" y="26556"/>
                    <a:pt x="29740" y="26262"/>
                    <a:pt x="28204" y="26262"/>
                  </a:cubicBezTo>
                  <a:cubicBezTo>
                    <a:pt x="21745" y="26262"/>
                    <a:pt x="7282" y="31467"/>
                    <a:pt x="6182" y="31467"/>
                  </a:cubicBezTo>
                  <a:cubicBezTo>
                    <a:pt x="6163" y="31467"/>
                    <a:pt x="6149" y="31466"/>
                    <a:pt x="6138" y="31463"/>
                  </a:cubicBezTo>
                  <a:cubicBezTo>
                    <a:pt x="5546" y="31315"/>
                    <a:pt x="6434" y="11906"/>
                    <a:pt x="7506" y="4290"/>
                  </a:cubicBezTo>
                  <a:cubicBezTo>
                    <a:pt x="7838" y="2071"/>
                    <a:pt x="6175" y="75"/>
                    <a:pt x="39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51"/>
            <p:cNvSpPr/>
            <p:nvPr/>
          </p:nvSpPr>
          <p:spPr>
            <a:xfrm>
              <a:off x="1495150" y="3229050"/>
              <a:ext cx="818925" cy="1063850"/>
            </a:xfrm>
            <a:custGeom>
              <a:avLst/>
              <a:gdLst/>
              <a:ahLst/>
              <a:cxnLst/>
              <a:rect l="l" t="t" r="r" b="b"/>
              <a:pathLst>
                <a:path w="32757" h="42554" extrusionOk="0">
                  <a:moveTo>
                    <a:pt x="3938" y="629"/>
                  </a:moveTo>
                  <a:cubicBezTo>
                    <a:pt x="5814" y="676"/>
                    <a:pt x="7247" y="2225"/>
                    <a:pt x="7247" y="4067"/>
                  </a:cubicBezTo>
                  <a:cubicBezTo>
                    <a:pt x="7247" y="4215"/>
                    <a:pt x="7247" y="4400"/>
                    <a:pt x="7210" y="4548"/>
                  </a:cubicBezTo>
                  <a:cubicBezTo>
                    <a:pt x="6360" y="10463"/>
                    <a:pt x="5620" y="23477"/>
                    <a:pt x="5620" y="29096"/>
                  </a:cubicBezTo>
                  <a:cubicBezTo>
                    <a:pt x="5620" y="29910"/>
                    <a:pt x="5657" y="30575"/>
                    <a:pt x="5694" y="31056"/>
                  </a:cubicBezTo>
                  <a:cubicBezTo>
                    <a:pt x="5694" y="31277"/>
                    <a:pt x="5731" y="31462"/>
                    <a:pt x="5768" y="31610"/>
                  </a:cubicBezTo>
                  <a:cubicBezTo>
                    <a:pt x="5768" y="31684"/>
                    <a:pt x="5768" y="31758"/>
                    <a:pt x="5805" y="31832"/>
                  </a:cubicBezTo>
                  <a:lnTo>
                    <a:pt x="5879" y="31943"/>
                  </a:lnTo>
                  <a:cubicBezTo>
                    <a:pt x="5916" y="31980"/>
                    <a:pt x="5953" y="32054"/>
                    <a:pt x="6064" y="32054"/>
                  </a:cubicBezTo>
                  <a:lnTo>
                    <a:pt x="6175" y="32091"/>
                  </a:lnTo>
                  <a:cubicBezTo>
                    <a:pt x="6286" y="32091"/>
                    <a:pt x="6434" y="32054"/>
                    <a:pt x="6581" y="32017"/>
                  </a:cubicBezTo>
                  <a:cubicBezTo>
                    <a:pt x="7247" y="31869"/>
                    <a:pt x="8541" y="31462"/>
                    <a:pt x="10205" y="30945"/>
                  </a:cubicBezTo>
                  <a:cubicBezTo>
                    <a:pt x="12719" y="30205"/>
                    <a:pt x="16083" y="29170"/>
                    <a:pt x="19410" y="28320"/>
                  </a:cubicBezTo>
                  <a:cubicBezTo>
                    <a:pt x="22701" y="27506"/>
                    <a:pt x="25991" y="26878"/>
                    <a:pt x="28209" y="26878"/>
                  </a:cubicBezTo>
                  <a:cubicBezTo>
                    <a:pt x="28949" y="26878"/>
                    <a:pt x="29577" y="26952"/>
                    <a:pt x="30021" y="27100"/>
                  </a:cubicBezTo>
                  <a:cubicBezTo>
                    <a:pt x="30501" y="27248"/>
                    <a:pt x="30760" y="27469"/>
                    <a:pt x="30871" y="27728"/>
                  </a:cubicBezTo>
                  <a:cubicBezTo>
                    <a:pt x="31389" y="28800"/>
                    <a:pt x="31721" y="30538"/>
                    <a:pt x="31906" y="32461"/>
                  </a:cubicBezTo>
                  <a:cubicBezTo>
                    <a:pt x="32091" y="34346"/>
                    <a:pt x="32165" y="36416"/>
                    <a:pt x="32165" y="38154"/>
                  </a:cubicBezTo>
                  <a:cubicBezTo>
                    <a:pt x="32165" y="39337"/>
                    <a:pt x="32128" y="40335"/>
                    <a:pt x="32091" y="41075"/>
                  </a:cubicBezTo>
                  <a:cubicBezTo>
                    <a:pt x="32091" y="41469"/>
                    <a:pt x="32081" y="41768"/>
                    <a:pt x="32071" y="41962"/>
                  </a:cubicBezTo>
                  <a:lnTo>
                    <a:pt x="6397" y="41962"/>
                  </a:lnTo>
                  <a:lnTo>
                    <a:pt x="666" y="4585"/>
                  </a:lnTo>
                  <a:cubicBezTo>
                    <a:pt x="629" y="4400"/>
                    <a:pt x="629" y="4215"/>
                    <a:pt x="629" y="4067"/>
                  </a:cubicBezTo>
                  <a:cubicBezTo>
                    <a:pt x="629" y="2225"/>
                    <a:pt x="2062" y="676"/>
                    <a:pt x="3938" y="629"/>
                  </a:cubicBezTo>
                  <a:close/>
                  <a:moveTo>
                    <a:pt x="3920" y="0"/>
                  </a:moveTo>
                  <a:cubicBezTo>
                    <a:pt x="1701" y="74"/>
                    <a:pt x="1" y="1886"/>
                    <a:pt x="1" y="4067"/>
                  </a:cubicBezTo>
                  <a:cubicBezTo>
                    <a:pt x="1" y="4252"/>
                    <a:pt x="1" y="4474"/>
                    <a:pt x="38" y="4696"/>
                  </a:cubicBezTo>
                  <a:lnTo>
                    <a:pt x="5842" y="42295"/>
                  </a:lnTo>
                  <a:cubicBezTo>
                    <a:pt x="5842" y="42443"/>
                    <a:pt x="5990" y="42554"/>
                    <a:pt x="6138" y="42554"/>
                  </a:cubicBezTo>
                  <a:lnTo>
                    <a:pt x="32350" y="42554"/>
                  </a:lnTo>
                  <a:cubicBezTo>
                    <a:pt x="32535" y="42554"/>
                    <a:pt x="32646" y="42443"/>
                    <a:pt x="32683" y="42258"/>
                  </a:cubicBezTo>
                  <a:cubicBezTo>
                    <a:pt x="32683" y="42258"/>
                    <a:pt x="32757" y="40520"/>
                    <a:pt x="32757" y="38154"/>
                  </a:cubicBezTo>
                  <a:cubicBezTo>
                    <a:pt x="32757" y="36416"/>
                    <a:pt x="32720" y="34309"/>
                    <a:pt x="32535" y="32387"/>
                  </a:cubicBezTo>
                  <a:cubicBezTo>
                    <a:pt x="32313" y="30464"/>
                    <a:pt x="32017" y="28653"/>
                    <a:pt x="31426" y="27433"/>
                  </a:cubicBezTo>
                  <a:cubicBezTo>
                    <a:pt x="31204" y="26989"/>
                    <a:pt x="30760" y="26693"/>
                    <a:pt x="30206" y="26508"/>
                  </a:cubicBezTo>
                  <a:cubicBezTo>
                    <a:pt x="29651" y="26323"/>
                    <a:pt x="28986" y="26249"/>
                    <a:pt x="28209" y="26249"/>
                  </a:cubicBezTo>
                  <a:cubicBezTo>
                    <a:pt x="24882" y="26249"/>
                    <a:pt x="19632" y="27580"/>
                    <a:pt x="15085" y="28874"/>
                  </a:cubicBezTo>
                  <a:cubicBezTo>
                    <a:pt x="12792" y="29503"/>
                    <a:pt x="10685" y="30168"/>
                    <a:pt x="9058" y="30649"/>
                  </a:cubicBezTo>
                  <a:cubicBezTo>
                    <a:pt x="8245" y="30908"/>
                    <a:pt x="7580" y="31093"/>
                    <a:pt x="7062" y="31240"/>
                  </a:cubicBezTo>
                  <a:cubicBezTo>
                    <a:pt x="6840" y="31314"/>
                    <a:pt x="6618" y="31388"/>
                    <a:pt x="6471" y="31425"/>
                  </a:cubicBezTo>
                  <a:cubicBezTo>
                    <a:pt x="6426" y="31436"/>
                    <a:pt x="6382" y="31444"/>
                    <a:pt x="6341" y="31450"/>
                  </a:cubicBezTo>
                  <a:lnTo>
                    <a:pt x="6341" y="31450"/>
                  </a:lnTo>
                  <a:cubicBezTo>
                    <a:pt x="6311" y="31286"/>
                    <a:pt x="6286" y="31024"/>
                    <a:pt x="6286" y="30686"/>
                  </a:cubicBezTo>
                  <a:cubicBezTo>
                    <a:pt x="6249" y="30242"/>
                    <a:pt x="6249" y="29725"/>
                    <a:pt x="6249" y="29096"/>
                  </a:cubicBezTo>
                  <a:cubicBezTo>
                    <a:pt x="6249" y="23514"/>
                    <a:pt x="6988" y="10500"/>
                    <a:pt x="7838" y="4659"/>
                  </a:cubicBezTo>
                  <a:cubicBezTo>
                    <a:pt x="7838" y="4437"/>
                    <a:pt x="7875" y="4252"/>
                    <a:pt x="7875" y="4067"/>
                  </a:cubicBezTo>
                  <a:cubicBezTo>
                    <a:pt x="7875" y="1886"/>
                    <a:pt x="6138" y="74"/>
                    <a:pt x="39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31" name="Google Shape;2931;p51"/>
          <p:cNvSpPr txBox="1">
            <a:spLocks noGrp="1"/>
          </p:cNvSpPr>
          <p:nvPr>
            <p:ph type="subTitle" idx="2"/>
          </p:nvPr>
        </p:nvSpPr>
        <p:spPr>
          <a:xfrm>
            <a:off x="3680379" y="1274717"/>
            <a:ext cx="1769229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Nossa equipe</a:t>
            </a:r>
            <a:endParaRPr dirty="0"/>
          </a:p>
        </p:txBody>
      </p:sp>
      <p:sp>
        <p:nvSpPr>
          <p:cNvPr id="2932" name="Google Shape;2932;p51"/>
          <p:cNvSpPr txBox="1">
            <a:spLocks noGrp="1"/>
          </p:cNvSpPr>
          <p:nvPr>
            <p:ph type="subTitle" idx="1"/>
          </p:nvPr>
        </p:nvSpPr>
        <p:spPr>
          <a:xfrm>
            <a:off x="6217919" y="1819656"/>
            <a:ext cx="1870143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Claudio Frizzarini</a:t>
            </a:r>
            <a:endParaRPr dirty="0"/>
          </a:p>
        </p:txBody>
      </p:sp>
      <p:sp>
        <p:nvSpPr>
          <p:cNvPr id="2933" name="Google Shape;2933;p51"/>
          <p:cNvSpPr txBox="1">
            <a:spLocks noGrp="1"/>
          </p:cNvSpPr>
          <p:nvPr>
            <p:ph type="subTitle" idx="3"/>
          </p:nvPr>
        </p:nvSpPr>
        <p:spPr>
          <a:xfrm>
            <a:off x="1289304" y="1819656"/>
            <a:ext cx="16368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Michelly Borges</a:t>
            </a:r>
            <a:endParaRPr dirty="0"/>
          </a:p>
        </p:txBody>
      </p:sp>
      <p:sp>
        <p:nvSpPr>
          <p:cNvPr id="2934" name="Google Shape;2934;p51"/>
          <p:cNvSpPr txBox="1">
            <a:spLocks noGrp="1"/>
          </p:cNvSpPr>
          <p:nvPr>
            <p:ph type="subTitle" idx="4"/>
          </p:nvPr>
        </p:nvSpPr>
        <p:spPr>
          <a:xfrm>
            <a:off x="6217920" y="2139696"/>
            <a:ext cx="1636800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Professor da SPTECH</a:t>
            </a:r>
            <a:endParaRPr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935" name="Google Shape;2935;p51"/>
          <p:cNvSpPr txBox="1">
            <a:spLocks noGrp="1"/>
          </p:cNvSpPr>
          <p:nvPr>
            <p:ph type="subTitle" idx="5"/>
          </p:nvPr>
        </p:nvSpPr>
        <p:spPr>
          <a:xfrm>
            <a:off x="3749040" y="1581912"/>
            <a:ext cx="1636800" cy="4031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Alunos da SPTECH</a:t>
            </a:r>
            <a:endParaRPr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936" name="Google Shape;2936;p51"/>
          <p:cNvSpPr txBox="1">
            <a:spLocks noGrp="1"/>
          </p:cNvSpPr>
          <p:nvPr>
            <p:ph type="subTitle" idx="6"/>
          </p:nvPr>
        </p:nvSpPr>
        <p:spPr>
          <a:xfrm>
            <a:off x="1173860" y="2046242"/>
            <a:ext cx="1860975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Suporte na empresa GenialTec</a:t>
            </a:r>
            <a:endParaRPr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grpSp>
        <p:nvGrpSpPr>
          <p:cNvPr id="2937" name="Google Shape;2937;p51"/>
          <p:cNvGrpSpPr/>
          <p:nvPr/>
        </p:nvGrpSpPr>
        <p:grpSpPr>
          <a:xfrm>
            <a:off x="2021644" y="1725712"/>
            <a:ext cx="175013" cy="27000"/>
            <a:chOff x="5662375" y="212375"/>
            <a:chExt cx="175013" cy="27000"/>
          </a:xfrm>
        </p:grpSpPr>
        <p:sp>
          <p:nvSpPr>
            <p:cNvPr id="2938" name="Google Shape;2938;p5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5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5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41" name="Google Shape;2941;p51"/>
          <p:cNvGrpSpPr/>
          <p:nvPr/>
        </p:nvGrpSpPr>
        <p:grpSpPr>
          <a:xfrm>
            <a:off x="4484519" y="1167573"/>
            <a:ext cx="175013" cy="27000"/>
            <a:chOff x="5662375" y="212375"/>
            <a:chExt cx="175013" cy="27000"/>
          </a:xfrm>
        </p:grpSpPr>
        <p:sp>
          <p:nvSpPr>
            <p:cNvPr id="2942" name="Google Shape;2942;p5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5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5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45" name="Google Shape;2945;p51"/>
          <p:cNvGrpSpPr/>
          <p:nvPr/>
        </p:nvGrpSpPr>
        <p:grpSpPr>
          <a:xfrm>
            <a:off x="6949194" y="1725699"/>
            <a:ext cx="175013" cy="27000"/>
            <a:chOff x="5662375" y="212375"/>
            <a:chExt cx="175013" cy="27000"/>
          </a:xfrm>
        </p:grpSpPr>
        <p:sp>
          <p:nvSpPr>
            <p:cNvPr id="2946" name="Google Shape;2946;p5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5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5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49" name="Google Shape;2949;p51"/>
          <p:cNvGrpSpPr/>
          <p:nvPr/>
        </p:nvGrpSpPr>
        <p:grpSpPr>
          <a:xfrm>
            <a:off x="5495189" y="2811226"/>
            <a:ext cx="203374" cy="179736"/>
            <a:chOff x="-3137650" y="2787000"/>
            <a:chExt cx="291450" cy="257575"/>
          </a:xfrm>
        </p:grpSpPr>
        <p:sp>
          <p:nvSpPr>
            <p:cNvPr id="2950" name="Google Shape;2950;p51"/>
            <p:cNvSpPr/>
            <p:nvPr/>
          </p:nvSpPr>
          <p:spPr>
            <a:xfrm>
              <a:off x="-3137650" y="2787000"/>
              <a:ext cx="291450" cy="257575"/>
            </a:xfrm>
            <a:custGeom>
              <a:avLst/>
              <a:gdLst/>
              <a:ahLst/>
              <a:cxnLst/>
              <a:rect l="l" t="t" r="r" b="b"/>
              <a:pathLst>
                <a:path w="11658" h="10303" extrusionOk="0">
                  <a:moveTo>
                    <a:pt x="10618" y="693"/>
                  </a:moveTo>
                  <a:cubicBezTo>
                    <a:pt x="10807" y="693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93"/>
                    <a:pt x="1009" y="693"/>
                  </a:cubicBezTo>
                  <a:close/>
                  <a:moveTo>
                    <a:pt x="10996" y="3403"/>
                  </a:moveTo>
                  <a:lnTo>
                    <a:pt x="10996" y="9231"/>
                  </a:lnTo>
                  <a:cubicBezTo>
                    <a:pt x="10964" y="9420"/>
                    <a:pt x="10838" y="9578"/>
                    <a:pt x="10618" y="9578"/>
                  </a:cubicBezTo>
                  <a:lnTo>
                    <a:pt x="1009" y="9578"/>
                  </a:lnTo>
                  <a:cubicBezTo>
                    <a:pt x="820" y="9578"/>
                    <a:pt x="662" y="9420"/>
                    <a:pt x="662" y="9231"/>
                  </a:cubicBezTo>
                  <a:lnTo>
                    <a:pt x="662" y="340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9263"/>
                  </a:lnTo>
                  <a:cubicBezTo>
                    <a:pt x="1" y="9830"/>
                    <a:pt x="473" y="10302"/>
                    <a:pt x="1009" y="10302"/>
                  </a:cubicBezTo>
                  <a:lnTo>
                    <a:pt x="10618" y="10302"/>
                  </a:lnTo>
                  <a:cubicBezTo>
                    <a:pt x="11185" y="10302"/>
                    <a:pt x="11658" y="9830"/>
                    <a:pt x="11658" y="9263"/>
                  </a:cubicBezTo>
                  <a:lnTo>
                    <a:pt x="11658" y="1040"/>
                  </a:lnTo>
                  <a:cubicBezTo>
                    <a:pt x="11658" y="441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51"/>
            <p:cNvSpPr/>
            <p:nvPr/>
          </p:nvSpPr>
          <p:spPr>
            <a:xfrm>
              <a:off x="-3104575" y="282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51"/>
            <p:cNvSpPr/>
            <p:nvPr/>
          </p:nvSpPr>
          <p:spPr>
            <a:xfrm>
              <a:off x="-3069900" y="28208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51"/>
            <p:cNvSpPr/>
            <p:nvPr/>
          </p:nvSpPr>
          <p:spPr>
            <a:xfrm>
              <a:off x="-3035250" y="28208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51"/>
            <p:cNvSpPr/>
            <p:nvPr/>
          </p:nvSpPr>
          <p:spPr>
            <a:xfrm>
              <a:off x="-3002175" y="282087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90" y="693"/>
                    <a:pt x="347" y="693"/>
                  </a:cubicBezTo>
                  <a:lnTo>
                    <a:pt x="4506" y="693"/>
                  </a:lnTo>
                  <a:cubicBezTo>
                    <a:pt x="4695" y="693"/>
                    <a:pt x="4852" y="536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51"/>
            <p:cNvSpPr/>
            <p:nvPr/>
          </p:nvSpPr>
          <p:spPr>
            <a:xfrm>
              <a:off x="-2948625" y="2907300"/>
              <a:ext cx="52025" cy="85300"/>
            </a:xfrm>
            <a:custGeom>
              <a:avLst/>
              <a:gdLst/>
              <a:ahLst/>
              <a:cxnLst/>
              <a:rect l="l" t="t" r="r" b="b"/>
              <a:pathLst>
                <a:path w="2081" h="3412" extrusionOk="0">
                  <a:moveTo>
                    <a:pt x="347" y="1"/>
                  </a:moveTo>
                  <a:cubicBezTo>
                    <a:pt x="261" y="1"/>
                    <a:pt x="174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1261" y="1710"/>
                  </a:lnTo>
                  <a:lnTo>
                    <a:pt x="127" y="2844"/>
                  </a:lnTo>
                  <a:cubicBezTo>
                    <a:pt x="1" y="2970"/>
                    <a:pt x="1" y="3191"/>
                    <a:pt x="127" y="3317"/>
                  </a:cubicBezTo>
                  <a:cubicBezTo>
                    <a:pt x="174" y="3380"/>
                    <a:pt x="261" y="3411"/>
                    <a:pt x="347" y="3411"/>
                  </a:cubicBezTo>
                  <a:cubicBezTo>
                    <a:pt x="434" y="3411"/>
                    <a:pt x="521" y="3380"/>
                    <a:pt x="568" y="3317"/>
                  </a:cubicBezTo>
                  <a:lnTo>
                    <a:pt x="1954" y="1930"/>
                  </a:lnTo>
                  <a:cubicBezTo>
                    <a:pt x="2080" y="1804"/>
                    <a:pt x="2080" y="1584"/>
                    <a:pt x="1954" y="1458"/>
                  </a:cubicBezTo>
                  <a:lnTo>
                    <a:pt x="568" y="72"/>
                  </a:lnTo>
                  <a:cubicBezTo>
                    <a:pt x="521" y="24"/>
                    <a:pt x="434" y="1"/>
                    <a:pt x="3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51"/>
            <p:cNvSpPr/>
            <p:nvPr/>
          </p:nvSpPr>
          <p:spPr>
            <a:xfrm>
              <a:off x="-3088025" y="2907300"/>
              <a:ext cx="53575" cy="85300"/>
            </a:xfrm>
            <a:custGeom>
              <a:avLst/>
              <a:gdLst/>
              <a:ahLst/>
              <a:cxnLst/>
              <a:rect l="l" t="t" r="r" b="b"/>
              <a:pathLst>
                <a:path w="2143" h="3412" extrusionOk="0">
                  <a:moveTo>
                    <a:pt x="1749" y="1"/>
                  </a:moveTo>
                  <a:cubicBezTo>
                    <a:pt x="1662" y="1"/>
                    <a:pt x="1576" y="24"/>
                    <a:pt x="1513" y="72"/>
                  </a:cubicBezTo>
                  <a:lnTo>
                    <a:pt x="127" y="1458"/>
                  </a:lnTo>
                  <a:cubicBezTo>
                    <a:pt x="1" y="1584"/>
                    <a:pt x="1" y="1804"/>
                    <a:pt x="127" y="1930"/>
                  </a:cubicBezTo>
                  <a:lnTo>
                    <a:pt x="1513" y="3317"/>
                  </a:lnTo>
                  <a:cubicBezTo>
                    <a:pt x="1576" y="3380"/>
                    <a:pt x="1662" y="3411"/>
                    <a:pt x="1749" y="3411"/>
                  </a:cubicBezTo>
                  <a:cubicBezTo>
                    <a:pt x="1836" y="3411"/>
                    <a:pt x="1922" y="3380"/>
                    <a:pt x="1985" y="3317"/>
                  </a:cubicBezTo>
                  <a:cubicBezTo>
                    <a:pt x="2111" y="3191"/>
                    <a:pt x="2111" y="2970"/>
                    <a:pt x="1985" y="2844"/>
                  </a:cubicBezTo>
                  <a:lnTo>
                    <a:pt x="851" y="1710"/>
                  </a:lnTo>
                  <a:lnTo>
                    <a:pt x="1985" y="544"/>
                  </a:lnTo>
                  <a:cubicBezTo>
                    <a:pt x="2143" y="450"/>
                    <a:pt x="2143" y="198"/>
                    <a:pt x="1985" y="72"/>
                  </a:cubicBezTo>
                  <a:cubicBezTo>
                    <a:pt x="1922" y="24"/>
                    <a:pt x="1836" y="1"/>
                    <a:pt x="17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51"/>
            <p:cNvSpPr/>
            <p:nvPr/>
          </p:nvSpPr>
          <p:spPr>
            <a:xfrm>
              <a:off x="-3019500" y="2888975"/>
              <a:ext cx="54375" cy="119400"/>
            </a:xfrm>
            <a:custGeom>
              <a:avLst/>
              <a:gdLst/>
              <a:ahLst/>
              <a:cxnLst/>
              <a:rect l="l" t="t" r="r" b="b"/>
              <a:pathLst>
                <a:path w="2175" h="4776" extrusionOk="0">
                  <a:moveTo>
                    <a:pt x="1778" y="0"/>
                  </a:moveTo>
                  <a:cubicBezTo>
                    <a:pt x="1617" y="0"/>
                    <a:pt x="1501" y="108"/>
                    <a:pt x="1450" y="237"/>
                  </a:cubicBezTo>
                  <a:lnTo>
                    <a:pt x="63" y="4333"/>
                  </a:lnTo>
                  <a:cubicBezTo>
                    <a:pt x="0" y="4522"/>
                    <a:pt x="95" y="4680"/>
                    <a:pt x="253" y="4743"/>
                  </a:cubicBezTo>
                  <a:cubicBezTo>
                    <a:pt x="305" y="4765"/>
                    <a:pt x="354" y="4775"/>
                    <a:pt x="399" y="4775"/>
                  </a:cubicBezTo>
                  <a:cubicBezTo>
                    <a:pt x="543" y="4775"/>
                    <a:pt x="646" y="4674"/>
                    <a:pt x="694" y="4554"/>
                  </a:cubicBezTo>
                  <a:lnTo>
                    <a:pt x="2080" y="458"/>
                  </a:lnTo>
                  <a:cubicBezTo>
                    <a:pt x="2174" y="300"/>
                    <a:pt x="2048" y="111"/>
                    <a:pt x="1891" y="17"/>
                  </a:cubicBezTo>
                  <a:cubicBezTo>
                    <a:pt x="1851" y="6"/>
                    <a:pt x="1813" y="0"/>
                    <a:pt x="17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58" name="Google Shape;2958;p51"/>
          <p:cNvGrpSpPr/>
          <p:nvPr/>
        </p:nvGrpSpPr>
        <p:grpSpPr>
          <a:xfrm>
            <a:off x="3830965" y="2799136"/>
            <a:ext cx="203915" cy="203915"/>
            <a:chOff x="-6354300" y="2757075"/>
            <a:chExt cx="292225" cy="292225"/>
          </a:xfrm>
        </p:grpSpPr>
        <p:sp>
          <p:nvSpPr>
            <p:cNvPr id="2959" name="Google Shape;2959;p51"/>
            <p:cNvSpPr/>
            <p:nvPr/>
          </p:nvSpPr>
          <p:spPr>
            <a:xfrm>
              <a:off x="-6354300" y="2757075"/>
              <a:ext cx="292225" cy="292225"/>
            </a:xfrm>
            <a:custGeom>
              <a:avLst/>
              <a:gdLst/>
              <a:ahLst/>
              <a:cxnLst/>
              <a:rect l="l" t="t" r="r" b="b"/>
              <a:pathLst>
                <a:path w="11689" h="11689" extrusionOk="0">
                  <a:moveTo>
                    <a:pt x="10681" y="4159"/>
                  </a:moveTo>
                  <a:cubicBezTo>
                    <a:pt x="10870" y="4159"/>
                    <a:pt x="11027" y="4316"/>
                    <a:pt x="11027" y="4505"/>
                  </a:cubicBezTo>
                  <a:lnTo>
                    <a:pt x="11027" y="4915"/>
                  </a:lnTo>
                  <a:cubicBezTo>
                    <a:pt x="10901" y="4883"/>
                    <a:pt x="10775" y="4883"/>
                    <a:pt x="10681" y="4883"/>
                  </a:cubicBezTo>
                  <a:lnTo>
                    <a:pt x="9609" y="4883"/>
                  </a:lnTo>
                  <a:lnTo>
                    <a:pt x="9609" y="4190"/>
                  </a:lnTo>
                  <a:lnTo>
                    <a:pt x="10681" y="4190"/>
                  </a:lnTo>
                  <a:lnTo>
                    <a:pt x="10681" y="4159"/>
                  </a:lnTo>
                  <a:close/>
                  <a:moveTo>
                    <a:pt x="2048" y="2773"/>
                  </a:moveTo>
                  <a:lnTo>
                    <a:pt x="2048" y="6207"/>
                  </a:lnTo>
                  <a:lnTo>
                    <a:pt x="662" y="6207"/>
                  </a:lnTo>
                  <a:lnTo>
                    <a:pt x="662" y="3151"/>
                  </a:lnTo>
                  <a:cubicBezTo>
                    <a:pt x="694" y="2930"/>
                    <a:pt x="851" y="2773"/>
                    <a:pt x="1009" y="2773"/>
                  </a:cubicBezTo>
                  <a:close/>
                  <a:moveTo>
                    <a:pt x="8885" y="693"/>
                  </a:moveTo>
                  <a:lnTo>
                    <a:pt x="8885" y="4883"/>
                  </a:lnTo>
                  <a:cubicBezTo>
                    <a:pt x="8538" y="4915"/>
                    <a:pt x="8223" y="5104"/>
                    <a:pt x="8066" y="5419"/>
                  </a:cubicBezTo>
                  <a:lnTo>
                    <a:pt x="7751" y="6049"/>
                  </a:lnTo>
                  <a:cubicBezTo>
                    <a:pt x="7719" y="6175"/>
                    <a:pt x="7593" y="6238"/>
                    <a:pt x="7436" y="6238"/>
                  </a:cubicBezTo>
                  <a:lnTo>
                    <a:pt x="2710" y="6238"/>
                  </a:lnTo>
                  <a:lnTo>
                    <a:pt x="2710" y="693"/>
                  </a:lnTo>
                  <a:close/>
                  <a:moveTo>
                    <a:pt x="10681" y="5513"/>
                  </a:moveTo>
                  <a:cubicBezTo>
                    <a:pt x="10870" y="5513"/>
                    <a:pt x="11027" y="5671"/>
                    <a:pt x="11027" y="5860"/>
                  </a:cubicBezTo>
                  <a:lnTo>
                    <a:pt x="11027" y="10649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09" y="11027"/>
                  </a:lnTo>
                  <a:cubicBezTo>
                    <a:pt x="820" y="11027"/>
                    <a:pt x="662" y="10869"/>
                    <a:pt x="662" y="10649"/>
                  </a:cubicBezTo>
                  <a:lnTo>
                    <a:pt x="662" y="6868"/>
                  </a:lnTo>
                  <a:lnTo>
                    <a:pt x="7436" y="6868"/>
                  </a:lnTo>
                  <a:cubicBezTo>
                    <a:pt x="7845" y="6868"/>
                    <a:pt x="8192" y="6648"/>
                    <a:pt x="8349" y="6333"/>
                  </a:cubicBezTo>
                  <a:lnTo>
                    <a:pt x="8664" y="5703"/>
                  </a:lnTo>
                  <a:cubicBezTo>
                    <a:pt x="8696" y="5576"/>
                    <a:pt x="8822" y="5513"/>
                    <a:pt x="8979" y="5513"/>
                  </a:cubicBezTo>
                  <a:close/>
                  <a:moveTo>
                    <a:pt x="2395" y="0"/>
                  </a:moveTo>
                  <a:cubicBezTo>
                    <a:pt x="2206" y="0"/>
                    <a:pt x="2048" y="158"/>
                    <a:pt x="2048" y="347"/>
                  </a:cubicBezTo>
                  <a:lnTo>
                    <a:pt x="2048" y="2111"/>
                  </a:lnTo>
                  <a:lnTo>
                    <a:pt x="1009" y="2111"/>
                  </a:lnTo>
                  <a:cubicBezTo>
                    <a:pt x="473" y="2111"/>
                    <a:pt x="0" y="2584"/>
                    <a:pt x="0" y="3151"/>
                  </a:cubicBezTo>
                  <a:lnTo>
                    <a:pt x="0" y="10649"/>
                  </a:lnTo>
                  <a:cubicBezTo>
                    <a:pt x="0" y="11216"/>
                    <a:pt x="473" y="11688"/>
                    <a:pt x="1009" y="11688"/>
                  </a:cubicBezTo>
                  <a:lnTo>
                    <a:pt x="10618" y="11688"/>
                  </a:lnTo>
                  <a:cubicBezTo>
                    <a:pt x="11185" y="11688"/>
                    <a:pt x="11657" y="11216"/>
                    <a:pt x="11657" y="10649"/>
                  </a:cubicBezTo>
                  <a:lnTo>
                    <a:pt x="11657" y="4505"/>
                  </a:lnTo>
                  <a:cubicBezTo>
                    <a:pt x="11689" y="3938"/>
                    <a:pt x="11216" y="3466"/>
                    <a:pt x="10681" y="3466"/>
                  </a:cubicBezTo>
                  <a:lnTo>
                    <a:pt x="9609" y="3466"/>
                  </a:lnTo>
                  <a:lnTo>
                    <a:pt x="9609" y="347"/>
                  </a:lnTo>
                  <a:cubicBezTo>
                    <a:pt x="9609" y="158"/>
                    <a:pt x="9452" y="0"/>
                    <a:pt x="92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51"/>
            <p:cNvSpPr/>
            <p:nvPr/>
          </p:nvSpPr>
          <p:spPr>
            <a:xfrm>
              <a:off x="-6268450" y="2790150"/>
              <a:ext cx="119750" cy="18125"/>
            </a:xfrm>
            <a:custGeom>
              <a:avLst/>
              <a:gdLst/>
              <a:ahLst/>
              <a:cxnLst/>
              <a:rect l="l" t="t" r="r" b="b"/>
              <a:pathLst>
                <a:path w="479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51"/>
            <p:cNvSpPr/>
            <p:nvPr/>
          </p:nvSpPr>
          <p:spPr>
            <a:xfrm>
              <a:off x="-6268450" y="2825600"/>
              <a:ext cx="119750" cy="18125"/>
            </a:xfrm>
            <a:custGeom>
              <a:avLst/>
              <a:gdLst/>
              <a:ahLst/>
              <a:cxnLst/>
              <a:rect l="l" t="t" r="r" b="b"/>
              <a:pathLst>
                <a:path w="479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51"/>
            <p:cNvSpPr/>
            <p:nvPr/>
          </p:nvSpPr>
          <p:spPr>
            <a:xfrm>
              <a:off x="-6268450" y="2860250"/>
              <a:ext cx="119750" cy="17350"/>
            </a:xfrm>
            <a:custGeom>
              <a:avLst/>
              <a:gdLst/>
              <a:ahLst/>
              <a:cxnLst/>
              <a:rect l="l" t="t" r="r" b="b"/>
              <a:pathLst>
                <a:path w="4790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32" y="693"/>
                    <a:pt x="4789" y="536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63" name="Google Shape;2963;p51"/>
          <p:cNvGrpSpPr/>
          <p:nvPr/>
        </p:nvGrpSpPr>
        <p:grpSpPr>
          <a:xfrm>
            <a:off x="4917834" y="2603164"/>
            <a:ext cx="203374" cy="203915"/>
            <a:chOff x="-1700225" y="2768875"/>
            <a:chExt cx="291450" cy="292225"/>
          </a:xfrm>
        </p:grpSpPr>
        <p:sp>
          <p:nvSpPr>
            <p:cNvPr id="2964" name="Google Shape;2964;p51"/>
            <p:cNvSpPr/>
            <p:nvPr/>
          </p:nvSpPr>
          <p:spPr>
            <a:xfrm>
              <a:off x="-1700225" y="2768875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617" y="662"/>
                  </a:moveTo>
                  <a:cubicBezTo>
                    <a:pt x="10806" y="662"/>
                    <a:pt x="10964" y="820"/>
                    <a:pt x="10964" y="1009"/>
                  </a:cubicBezTo>
                  <a:lnTo>
                    <a:pt x="10964" y="2710"/>
                  </a:lnTo>
                  <a:lnTo>
                    <a:pt x="662" y="2710"/>
                  </a:lnTo>
                  <a:lnTo>
                    <a:pt x="662" y="1009"/>
                  </a:ln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933" y="3372"/>
                  </a:moveTo>
                  <a:lnTo>
                    <a:pt x="10933" y="9232"/>
                  </a:lnTo>
                  <a:cubicBezTo>
                    <a:pt x="10964" y="9484"/>
                    <a:pt x="10806" y="9610"/>
                    <a:pt x="10617" y="9610"/>
                  </a:cubicBezTo>
                  <a:lnTo>
                    <a:pt x="8916" y="9610"/>
                  </a:lnTo>
                  <a:lnTo>
                    <a:pt x="8570" y="9232"/>
                  </a:lnTo>
                  <a:cubicBezTo>
                    <a:pt x="8601" y="9169"/>
                    <a:pt x="8664" y="9043"/>
                    <a:pt x="8696" y="8917"/>
                  </a:cubicBezTo>
                  <a:lnTo>
                    <a:pt x="9200" y="8917"/>
                  </a:lnTo>
                  <a:cubicBezTo>
                    <a:pt x="9389" y="8917"/>
                    <a:pt x="9546" y="8759"/>
                    <a:pt x="9546" y="8570"/>
                  </a:cubicBezTo>
                  <a:lnTo>
                    <a:pt x="9546" y="7184"/>
                  </a:lnTo>
                  <a:cubicBezTo>
                    <a:pt x="9546" y="6995"/>
                    <a:pt x="9389" y="6837"/>
                    <a:pt x="9200" y="6837"/>
                  </a:cubicBezTo>
                  <a:lnTo>
                    <a:pt x="8696" y="6837"/>
                  </a:lnTo>
                  <a:cubicBezTo>
                    <a:pt x="8664" y="6711"/>
                    <a:pt x="8601" y="6648"/>
                    <a:pt x="8570" y="6522"/>
                  </a:cubicBezTo>
                  <a:lnTo>
                    <a:pt x="8916" y="6176"/>
                  </a:lnTo>
                  <a:cubicBezTo>
                    <a:pt x="9042" y="6050"/>
                    <a:pt x="9042" y="5798"/>
                    <a:pt x="8916" y="5703"/>
                  </a:cubicBezTo>
                  <a:lnTo>
                    <a:pt x="7940" y="4695"/>
                  </a:lnTo>
                  <a:cubicBezTo>
                    <a:pt x="7877" y="4648"/>
                    <a:pt x="7790" y="4624"/>
                    <a:pt x="7703" y="4624"/>
                  </a:cubicBezTo>
                  <a:cubicBezTo>
                    <a:pt x="7617" y="4624"/>
                    <a:pt x="7530" y="4648"/>
                    <a:pt x="7467" y="4695"/>
                  </a:cubicBezTo>
                  <a:lnTo>
                    <a:pt x="7120" y="5073"/>
                  </a:lnTo>
                  <a:cubicBezTo>
                    <a:pt x="7026" y="5041"/>
                    <a:pt x="6931" y="4978"/>
                    <a:pt x="6805" y="4947"/>
                  </a:cubicBezTo>
                  <a:lnTo>
                    <a:pt x="6805" y="4443"/>
                  </a:lnTo>
                  <a:cubicBezTo>
                    <a:pt x="6805" y="4222"/>
                    <a:pt x="6648" y="4065"/>
                    <a:pt x="6459" y="4065"/>
                  </a:cubicBezTo>
                  <a:lnTo>
                    <a:pt x="5073" y="4065"/>
                  </a:lnTo>
                  <a:cubicBezTo>
                    <a:pt x="4884" y="4065"/>
                    <a:pt x="4726" y="4222"/>
                    <a:pt x="4726" y="4443"/>
                  </a:cubicBezTo>
                  <a:lnTo>
                    <a:pt x="4726" y="4947"/>
                  </a:lnTo>
                  <a:cubicBezTo>
                    <a:pt x="4600" y="4978"/>
                    <a:pt x="4506" y="5010"/>
                    <a:pt x="4411" y="5073"/>
                  </a:cubicBezTo>
                  <a:lnTo>
                    <a:pt x="4033" y="4695"/>
                  </a:lnTo>
                  <a:cubicBezTo>
                    <a:pt x="3986" y="4648"/>
                    <a:pt x="3899" y="4624"/>
                    <a:pt x="3808" y="4624"/>
                  </a:cubicBezTo>
                  <a:cubicBezTo>
                    <a:pt x="3718" y="4624"/>
                    <a:pt x="3623" y="4648"/>
                    <a:pt x="3560" y="4695"/>
                  </a:cubicBezTo>
                  <a:lnTo>
                    <a:pt x="2584" y="5703"/>
                  </a:lnTo>
                  <a:cubicBezTo>
                    <a:pt x="2458" y="5829"/>
                    <a:pt x="2458" y="6050"/>
                    <a:pt x="2584" y="6176"/>
                  </a:cubicBezTo>
                  <a:lnTo>
                    <a:pt x="2930" y="6522"/>
                  </a:lnTo>
                  <a:cubicBezTo>
                    <a:pt x="2899" y="6585"/>
                    <a:pt x="2867" y="6711"/>
                    <a:pt x="2836" y="6837"/>
                  </a:cubicBezTo>
                  <a:lnTo>
                    <a:pt x="2300" y="6837"/>
                  </a:lnTo>
                  <a:cubicBezTo>
                    <a:pt x="2111" y="6837"/>
                    <a:pt x="1954" y="6995"/>
                    <a:pt x="1954" y="7184"/>
                  </a:cubicBezTo>
                  <a:lnTo>
                    <a:pt x="1954" y="8570"/>
                  </a:lnTo>
                  <a:cubicBezTo>
                    <a:pt x="1954" y="8759"/>
                    <a:pt x="2111" y="8917"/>
                    <a:pt x="2300" y="8917"/>
                  </a:cubicBezTo>
                  <a:lnTo>
                    <a:pt x="2836" y="8917"/>
                  </a:lnTo>
                  <a:cubicBezTo>
                    <a:pt x="2867" y="9043"/>
                    <a:pt x="2899" y="9137"/>
                    <a:pt x="2930" y="9232"/>
                  </a:cubicBezTo>
                  <a:lnTo>
                    <a:pt x="2584" y="9610"/>
                  </a:lnTo>
                  <a:lnTo>
                    <a:pt x="977" y="9610"/>
                  </a:lnTo>
                  <a:cubicBezTo>
                    <a:pt x="788" y="9610"/>
                    <a:pt x="630" y="9452"/>
                    <a:pt x="630" y="9232"/>
                  </a:cubicBezTo>
                  <a:lnTo>
                    <a:pt x="630" y="3372"/>
                  </a:lnTo>
                  <a:close/>
                  <a:moveTo>
                    <a:pt x="6112" y="4726"/>
                  </a:moveTo>
                  <a:lnTo>
                    <a:pt x="6112" y="5136"/>
                  </a:lnTo>
                  <a:cubicBezTo>
                    <a:pt x="6112" y="5294"/>
                    <a:pt x="6207" y="5420"/>
                    <a:pt x="6364" y="5451"/>
                  </a:cubicBezTo>
                  <a:cubicBezTo>
                    <a:pt x="6553" y="5514"/>
                    <a:pt x="6805" y="5609"/>
                    <a:pt x="6994" y="5735"/>
                  </a:cubicBezTo>
                  <a:cubicBezTo>
                    <a:pt x="7041" y="5769"/>
                    <a:pt x="7096" y="5783"/>
                    <a:pt x="7153" y="5783"/>
                  </a:cubicBezTo>
                  <a:cubicBezTo>
                    <a:pt x="7251" y="5783"/>
                    <a:pt x="7356" y="5743"/>
                    <a:pt x="7435" y="5703"/>
                  </a:cubicBezTo>
                  <a:lnTo>
                    <a:pt x="7751" y="5388"/>
                  </a:lnTo>
                  <a:lnTo>
                    <a:pt x="8223" y="5861"/>
                  </a:lnTo>
                  <a:lnTo>
                    <a:pt x="7908" y="6176"/>
                  </a:lnTo>
                  <a:cubicBezTo>
                    <a:pt x="7782" y="6302"/>
                    <a:pt x="7782" y="6459"/>
                    <a:pt x="7877" y="6617"/>
                  </a:cubicBezTo>
                  <a:cubicBezTo>
                    <a:pt x="7971" y="6806"/>
                    <a:pt x="8066" y="6995"/>
                    <a:pt x="8129" y="7247"/>
                  </a:cubicBezTo>
                  <a:cubicBezTo>
                    <a:pt x="8192" y="7404"/>
                    <a:pt x="8286" y="7499"/>
                    <a:pt x="8444" y="7499"/>
                  </a:cubicBezTo>
                  <a:lnTo>
                    <a:pt x="8885" y="7499"/>
                  </a:lnTo>
                  <a:lnTo>
                    <a:pt x="8885" y="8192"/>
                  </a:lnTo>
                  <a:lnTo>
                    <a:pt x="8444" y="8192"/>
                  </a:lnTo>
                  <a:cubicBezTo>
                    <a:pt x="8286" y="8192"/>
                    <a:pt x="8192" y="8286"/>
                    <a:pt x="8129" y="8444"/>
                  </a:cubicBezTo>
                  <a:cubicBezTo>
                    <a:pt x="8097" y="8665"/>
                    <a:pt x="7971" y="8885"/>
                    <a:pt x="7877" y="9074"/>
                  </a:cubicBezTo>
                  <a:cubicBezTo>
                    <a:pt x="7782" y="9200"/>
                    <a:pt x="7814" y="9389"/>
                    <a:pt x="7908" y="9515"/>
                  </a:cubicBezTo>
                  <a:lnTo>
                    <a:pt x="8223" y="9830"/>
                  </a:lnTo>
                  <a:lnTo>
                    <a:pt x="7751" y="10303"/>
                  </a:lnTo>
                  <a:lnTo>
                    <a:pt x="7435" y="9988"/>
                  </a:lnTo>
                  <a:cubicBezTo>
                    <a:pt x="7368" y="9920"/>
                    <a:pt x="7291" y="9889"/>
                    <a:pt x="7211" y="9889"/>
                  </a:cubicBezTo>
                  <a:cubicBezTo>
                    <a:pt x="7141" y="9889"/>
                    <a:pt x="7068" y="9912"/>
                    <a:pt x="6994" y="9956"/>
                  </a:cubicBezTo>
                  <a:cubicBezTo>
                    <a:pt x="6805" y="10082"/>
                    <a:pt x="6616" y="10145"/>
                    <a:pt x="6364" y="10208"/>
                  </a:cubicBezTo>
                  <a:cubicBezTo>
                    <a:pt x="6207" y="10271"/>
                    <a:pt x="6112" y="10366"/>
                    <a:pt x="6112" y="10555"/>
                  </a:cubicBezTo>
                  <a:lnTo>
                    <a:pt x="6112" y="10964"/>
                  </a:lnTo>
                  <a:lnTo>
                    <a:pt x="5419" y="10964"/>
                  </a:lnTo>
                  <a:lnTo>
                    <a:pt x="5419" y="10555"/>
                  </a:lnTo>
                  <a:cubicBezTo>
                    <a:pt x="5419" y="10366"/>
                    <a:pt x="5325" y="10271"/>
                    <a:pt x="5167" y="10208"/>
                  </a:cubicBezTo>
                  <a:cubicBezTo>
                    <a:pt x="4947" y="10177"/>
                    <a:pt x="4726" y="10051"/>
                    <a:pt x="4537" y="9956"/>
                  </a:cubicBezTo>
                  <a:cubicBezTo>
                    <a:pt x="4491" y="9921"/>
                    <a:pt x="4436" y="9908"/>
                    <a:pt x="4379" y="9908"/>
                  </a:cubicBezTo>
                  <a:cubicBezTo>
                    <a:pt x="4281" y="9908"/>
                    <a:pt x="4176" y="9948"/>
                    <a:pt x="4096" y="9988"/>
                  </a:cubicBezTo>
                  <a:lnTo>
                    <a:pt x="3781" y="10303"/>
                  </a:lnTo>
                  <a:lnTo>
                    <a:pt x="3308" y="9830"/>
                  </a:lnTo>
                  <a:lnTo>
                    <a:pt x="3623" y="9515"/>
                  </a:lnTo>
                  <a:cubicBezTo>
                    <a:pt x="3749" y="9389"/>
                    <a:pt x="3749" y="9232"/>
                    <a:pt x="3655" y="9074"/>
                  </a:cubicBezTo>
                  <a:cubicBezTo>
                    <a:pt x="3529" y="8885"/>
                    <a:pt x="3466" y="8696"/>
                    <a:pt x="3371" y="8444"/>
                  </a:cubicBezTo>
                  <a:cubicBezTo>
                    <a:pt x="3340" y="8286"/>
                    <a:pt x="3214" y="8192"/>
                    <a:pt x="3056" y="8192"/>
                  </a:cubicBezTo>
                  <a:lnTo>
                    <a:pt x="2647" y="8192"/>
                  </a:lnTo>
                  <a:lnTo>
                    <a:pt x="2647" y="7499"/>
                  </a:lnTo>
                  <a:lnTo>
                    <a:pt x="3056" y="7499"/>
                  </a:lnTo>
                  <a:cubicBezTo>
                    <a:pt x="3214" y="7499"/>
                    <a:pt x="3340" y="7404"/>
                    <a:pt x="3371" y="7247"/>
                  </a:cubicBezTo>
                  <a:cubicBezTo>
                    <a:pt x="3434" y="7026"/>
                    <a:pt x="3529" y="6806"/>
                    <a:pt x="3655" y="6617"/>
                  </a:cubicBezTo>
                  <a:cubicBezTo>
                    <a:pt x="3749" y="6491"/>
                    <a:pt x="3686" y="6302"/>
                    <a:pt x="3623" y="6176"/>
                  </a:cubicBezTo>
                  <a:lnTo>
                    <a:pt x="3308" y="5861"/>
                  </a:lnTo>
                  <a:lnTo>
                    <a:pt x="3781" y="5388"/>
                  </a:lnTo>
                  <a:lnTo>
                    <a:pt x="4096" y="5703"/>
                  </a:lnTo>
                  <a:cubicBezTo>
                    <a:pt x="4163" y="5771"/>
                    <a:pt x="4240" y="5802"/>
                    <a:pt x="4321" y="5802"/>
                  </a:cubicBezTo>
                  <a:cubicBezTo>
                    <a:pt x="4391" y="5802"/>
                    <a:pt x="4464" y="5778"/>
                    <a:pt x="4537" y="5735"/>
                  </a:cubicBezTo>
                  <a:cubicBezTo>
                    <a:pt x="4726" y="5609"/>
                    <a:pt x="4915" y="5546"/>
                    <a:pt x="5167" y="5451"/>
                  </a:cubicBezTo>
                  <a:cubicBezTo>
                    <a:pt x="5325" y="5420"/>
                    <a:pt x="5419" y="5294"/>
                    <a:pt x="5419" y="5136"/>
                  </a:cubicBezTo>
                  <a:lnTo>
                    <a:pt x="5419" y="4726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295"/>
                  </a:lnTo>
                  <a:cubicBezTo>
                    <a:pt x="0" y="9830"/>
                    <a:pt x="473" y="10303"/>
                    <a:pt x="1008" y="10303"/>
                  </a:cubicBezTo>
                  <a:lnTo>
                    <a:pt x="2867" y="10303"/>
                  </a:lnTo>
                  <a:lnTo>
                    <a:pt x="3623" y="11059"/>
                  </a:lnTo>
                  <a:cubicBezTo>
                    <a:pt x="3671" y="11122"/>
                    <a:pt x="3757" y="11153"/>
                    <a:pt x="3848" y="11153"/>
                  </a:cubicBezTo>
                  <a:cubicBezTo>
                    <a:pt x="3938" y="11153"/>
                    <a:pt x="4033" y="11122"/>
                    <a:pt x="4096" y="11059"/>
                  </a:cubicBezTo>
                  <a:lnTo>
                    <a:pt x="4442" y="10712"/>
                  </a:lnTo>
                  <a:cubicBezTo>
                    <a:pt x="4506" y="10744"/>
                    <a:pt x="4632" y="10775"/>
                    <a:pt x="4758" y="10807"/>
                  </a:cubicBezTo>
                  <a:lnTo>
                    <a:pt x="4758" y="11342"/>
                  </a:lnTo>
                  <a:cubicBezTo>
                    <a:pt x="4758" y="11531"/>
                    <a:pt x="4915" y="11689"/>
                    <a:pt x="5104" y="11689"/>
                  </a:cubicBezTo>
                  <a:lnTo>
                    <a:pt x="6490" y="11689"/>
                  </a:lnTo>
                  <a:cubicBezTo>
                    <a:pt x="6679" y="11689"/>
                    <a:pt x="6837" y="11531"/>
                    <a:pt x="6837" y="11342"/>
                  </a:cubicBezTo>
                  <a:lnTo>
                    <a:pt x="6837" y="10807"/>
                  </a:lnTo>
                  <a:cubicBezTo>
                    <a:pt x="6963" y="10775"/>
                    <a:pt x="7026" y="10744"/>
                    <a:pt x="7152" y="10712"/>
                  </a:cubicBezTo>
                  <a:lnTo>
                    <a:pt x="7498" y="11059"/>
                  </a:lnTo>
                  <a:cubicBezTo>
                    <a:pt x="7561" y="11122"/>
                    <a:pt x="7656" y="11153"/>
                    <a:pt x="7747" y="11153"/>
                  </a:cubicBezTo>
                  <a:cubicBezTo>
                    <a:pt x="7837" y="11153"/>
                    <a:pt x="7924" y="11122"/>
                    <a:pt x="7971" y="11059"/>
                  </a:cubicBezTo>
                  <a:lnTo>
                    <a:pt x="8727" y="10303"/>
                  </a:lnTo>
                  <a:lnTo>
                    <a:pt x="10617" y="10303"/>
                  </a:lnTo>
                  <a:cubicBezTo>
                    <a:pt x="11185" y="10303"/>
                    <a:pt x="11657" y="9830"/>
                    <a:pt x="11657" y="9295"/>
                  </a:cubicBezTo>
                  <a:lnTo>
                    <a:pt x="11657" y="1009"/>
                  </a:lnTo>
                  <a:cubicBezTo>
                    <a:pt x="11657" y="473"/>
                    <a:pt x="11216" y="1"/>
                    <a:pt x="106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51"/>
            <p:cNvSpPr/>
            <p:nvPr/>
          </p:nvSpPr>
          <p:spPr>
            <a:xfrm>
              <a:off x="-1667150" y="28019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6"/>
                    <a:pt x="347" y="726"/>
                  </a:cubicBezTo>
                  <a:cubicBezTo>
                    <a:pt x="568" y="726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51"/>
            <p:cNvSpPr/>
            <p:nvPr/>
          </p:nvSpPr>
          <p:spPr>
            <a:xfrm>
              <a:off x="-1632500" y="28019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51"/>
            <p:cNvSpPr/>
            <p:nvPr/>
          </p:nvSpPr>
          <p:spPr>
            <a:xfrm>
              <a:off x="-1597850" y="2801950"/>
              <a:ext cx="17375" cy="18150"/>
            </a:xfrm>
            <a:custGeom>
              <a:avLst/>
              <a:gdLst/>
              <a:ahLst/>
              <a:cxnLst/>
              <a:rect l="l" t="t" r="r" b="b"/>
              <a:pathLst>
                <a:path w="69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7" y="726"/>
                    <a:pt x="694" y="568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51"/>
            <p:cNvSpPr/>
            <p:nvPr/>
          </p:nvSpPr>
          <p:spPr>
            <a:xfrm>
              <a:off x="-1564750" y="2801950"/>
              <a:ext cx="120525" cy="18150"/>
            </a:xfrm>
            <a:custGeom>
              <a:avLst/>
              <a:gdLst/>
              <a:ahLst/>
              <a:cxnLst/>
              <a:rect l="l" t="t" r="r" b="b"/>
              <a:pathLst>
                <a:path w="4821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32" y="568"/>
                    <a:pt x="189" y="726"/>
                    <a:pt x="347" y="726"/>
                  </a:cubicBezTo>
                  <a:lnTo>
                    <a:pt x="4442" y="726"/>
                  </a:lnTo>
                  <a:cubicBezTo>
                    <a:pt x="4663" y="726"/>
                    <a:pt x="4820" y="568"/>
                    <a:pt x="4820" y="347"/>
                  </a:cubicBezTo>
                  <a:cubicBezTo>
                    <a:pt x="4820" y="158"/>
                    <a:pt x="4663" y="1"/>
                    <a:pt x="44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51"/>
            <p:cNvSpPr/>
            <p:nvPr/>
          </p:nvSpPr>
          <p:spPr>
            <a:xfrm>
              <a:off x="-1597850" y="2924050"/>
              <a:ext cx="85100" cy="85075"/>
            </a:xfrm>
            <a:custGeom>
              <a:avLst/>
              <a:gdLst/>
              <a:ahLst/>
              <a:cxnLst/>
              <a:rect l="l" t="t" r="r" b="b"/>
              <a:pathLst>
                <a:path w="3404" h="3403" extrusionOk="0">
                  <a:moveTo>
                    <a:pt x="1671" y="662"/>
                  </a:moveTo>
                  <a:cubicBezTo>
                    <a:pt x="2238" y="662"/>
                    <a:pt x="2710" y="1134"/>
                    <a:pt x="2710" y="1701"/>
                  </a:cubicBezTo>
                  <a:cubicBezTo>
                    <a:pt x="2710" y="2237"/>
                    <a:pt x="2269" y="2710"/>
                    <a:pt x="1671" y="2710"/>
                  </a:cubicBezTo>
                  <a:cubicBezTo>
                    <a:pt x="1135" y="2710"/>
                    <a:pt x="663" y="2237"/>
                    <a:pt x="663" y="1701"/>
                  </a:cubicBezTo>
                  <a:cubicBezTo>
                    <a:pt x="663" y="1134"/>
                    <a:pt x="1135" y="662"/>
                    <a:pt x="1671" y="662"/>
                  </a:cubicBezTo>
                  <a:close/>
                  <a:moveTo>
                    <a:pt x="1671" y="0"/>
                  </a:moveTo>
                  <a:cubicBezTo>
                    <a:pt x="726" y="0"/>
                    <a:pt x="1" y="756"/>
                    <a:pt x="1" y="1701"/>
                  </a:cubicBezTo>
                  <a:cubicBezTo>
                    <a:pt x="1" y="2647"/>
                    <a:pt x="726" y="3403"/>
                    <a:pt x="1671" y="3403"/>
                  </a:cubicBezTo>
                  <a:cubicBezTo>
                    <a:pt x="2616" y="3403"/>
                    <a:pt x="3372" y="2647"/>
                    <a:pt x="3372" y="1701"/>
                  </a:cubicBezTo>
                  <a:cubicBezTo>
                    <a:pt x="3403" y="756"/>
                    <a:pt x="2616" y="0"/>
                    <a:pt x="16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6" name="Picture 2" descr="Pode ser uma imagem de texto que diz &quot;genialtec soluções em tecnologia&quot;">
            <a:extLst>
              <a:ext uri="{FF2B5EF4-FFF2-40B4-BE49-F238E27FC236}">
                <a16:creationId xmlns:a16="http://schemas.microsoft.com/office/drawing/2014/main" id="{F832AC57-99BA-4E22-B4C5-495BF052469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44" b="89994" l="7703" r="93784">
                        <a14:foregroundMark x1="15946" y1="53408" x2="15946" y2="53408"/>
                        <a14:foregroundMark x1="11757" y1="46091" x2="11757" y2="46091"/>
                        <a14:foregroundMark x1="17432" y1="45403" x2="17432" y2="45403"/>
                        <a14:foregroundMark x1="11014" y1="45966" x2="11014" y2="45966"/>
                        <a14:foregroundMark x1="13041" y1="46091" x2="13041" y2="46091"/>
                        <a14:foregroundMark x1="7770" y1="48655" x2="13446" y2="46091"/>
                        <a14:foregroundMark x1="9797" y1="45466" x2="9797" y2="45466"/>
                        <a14:foregroundMark x1="8378" y1="46404" x2="8378" y2="46404"/>
                        <a14:foregroundMark x1="22365" y1="46592" x2="22365" y2="46592"/>
                        <a14:foregroundMark x1="33446" y1="47405" x2="33446" y2="47405"/>
                        <a14:foregroundMark x1="45068" y1="47842" x2="45068" y2="47842"/>
                        <a14:foregroundMark x1="44932" y1="54847" x2="44932" y2="54847"/>
                        <a14:foregroundMark x1="45068" y1="54034" x2="45135" y2="51595"/>
                        <a14:foregroundMark x1="45676" y1="53221" x2="44797" y2="48968"/>
                        <a14:foregroundMark x1="45068" y1="52283" x2="44392" y2="48843"/>
                        <a14:foregroundMark x1="44595" y1="48968" x2="45135" y2="53096"/>
                        <a14:foregroundMark x1="39324" y1="46279" x2="37365" y2="46404"/>
                        <a14:foregroundMark x1="40473" y1="47342" x2="41757" y2="54096"/>
                        <a14:foregroundMark x1="39257" y1="55472" x2="39257" y2="55472"/>
                        <a14:foregroundMark x1="40338" y1="55222" x2="40135" y2="53096"/>
                        <a14:foregroundMark x1="33851" y1="55159" x2="32838" y2="47029"/>
                        <a14:foregroundMark x1="33716" y1="47342" x2="33446" y2="49343"/>
                        <a14:foregroundMark x1="32297" y1="46717" x2="32297" y2="49031"/>
                        <a14:foregroundMark x1="16757" y1="45466" x2="8311" y2="47029"/>
                        <a14:foregroundMark x1="17500" y1="45904" x2="17162" y2="45716"/>
                        <a14:foregroundMark x1="21554" y1="46029" x2="26622" y2="44966"/>
                        <a14:foregroundMark x1="25946" y1="45216" x2="24324" y2="45278"/>
                        <a14:foregroundMark x1="25743" y1="44966" x2="25000" y2="45216"/>
                        <a14:foregroundMark x1="25068" y1="45278" x2="23243" y2="45278"/>
                        <a14:foregroundMark x1="18176" y1="45278" x2="16081" y2="45779"/>
                        <a14:foregroundMark x1="40676" y1="52095" x2="41216" y2="55347"/>
                        <a14:foregroundMark x1="42095" y1="55159" x2="41622" y2="55847"/>
                        <a14:foregroundMark x1="41622" y1="55847" x2="41622" y2="55847"/>
                        <a14:foregroundMark x1="41622" y1="55847" x2="41622" y2="55847"/>
                        <a14:foregroundMark x1="41757" y1="55847" x2="41757" y2="55847"/>
                        <a14:foregroundMark x1="41554" y1="55472" x2="41554" y2="55472"/>
                        <a14:foregroundMark x1="41554" y1="55472" x2="41554" y2="55472"/>
                        <a14:foregroundMark x1="41554" y1="55472" x2="41554" y2="55472"/>
                        <a14:foregroundMark x1="41554" y1="55472" x2="41351" y2="55722"/>
                        <a14:foregroundMark x1="45946" y1="49281" x2="44054" y2="53033"/>
                        <a14:foregroundMark x1="44797" y1="43340" x2="44797" y2="43340"/>
                        <a14:foregroundMark x1="50000" y1="46904" x2="50000" y2="46904"/>
                        <a14:foregroundMark x1="56149" y1="46404" x2="56149" y2="46404"/>
                        <a14:foregroundMark x1="50676" y1="54534" x2="50676" y2="54534"/>
                        <a14:foregroundMark x1="52297" y1="54847" x2="52297" y2="54847"/>
                        <a14:foregroundMark x1="48784" y1="55159" x2="48784" y2="55159"/>
                        <a14:foregroundMark x1="48581" y1="53596" x2="48581" y2="53596"/>
                        <a14:foregroundMark x1="49324" y1="53533" x2="51554" y2="55535"/>
                        <a14:foregroundMark x1="54730" y1="54659" x2="51419" y2="55034"/>
                        <a14:foregroundMark x1="48311" y1="53221" x2="49459" y2="54409"/>
                        <a14:foregroundMark x1="55811" y1="53033" x2="55608" y2="52408"/>
                        <a14:foregroundMark x1="54595" y1="45779" x2="49189" y2="47405"/>
                        <a14:foregroundMark x1="50068" y1="47405" x2="50946" y2="46529"/>
                        <a14:foregroundMark x1="54932" y1="46029" x2="54932" y2="46029"/>
                        <a14:foregroundMark x1="54392" y1="45216" x2="54392" y2="45216"/>
                        <a14:foregroundMark x1="54932" y1="45466" x2="54189" y2="45278"/>
                        <a14:foregroundMark x1="49527" y1="47717" x2="49324" y2="48218"/>
                        <a14:foregroundMark x1="60743" y1="43777" x2="61757" y2="43840"/>
                        <a14:foregroundMark x1="67027" y1="44090" x2="67568" y2="53721"/>
                        <a14:foregroundMark x1="67770" y1="54909" x2="67770" y2="54909"/>
                        <a14:foregroundMark x1="69527" y1="55722" x2="67095" y2="54909"/>
                        <a14:foregroundMark x1="80270" y1="49531" x2="80270" y2="49531"/>
                        <a14:foregroundMark x1="85541" y1="48718" x2="85541" y2="48718"/>
                        <a14:foregroundMark x1="93784" y1="48218" x2="93784" y2="48218"/>
                        <a14:foregroundMark x1="92703" y1="47405" x2="92703" y2="47405"/>
                        <a14:foregroundMark x1="93581" y1="47655" x2="93581" y2="47655"/>
                        <a14:foregroundMark x1="93784" y1="50657" x2="93784" y2="50657"/>
                        <a14:backgroundMark x1="54865" y1="52345" x2="54865" y2="52345"/>
                        <a14:backgroundMark x1="54865" y1="52345" x2="55946" y2="52345"/>
                        <a14:backgroundMark x1="68176" y1="54659" x2="66892" y2="56285"/>
                        <a14:backgroundMark x1="66892" y1="56285" x2="66892" y2="56285"/>
                        <a14:backgroundMark x1="39939" y1="53785" x2="20135" y2="65353"/>
                        <a14:backgroundMark x1="42382" y1="52358" x2="42572" y2="52247"/>
                        <a14:backgroundMark x1="49418" y1="48249" x2="46954" y2="49688"/>
                        <a14:backgroundMark x1="75811" y1="32833" x2="54741" y2="45140"/>
                        <a14:backgroundMark x1="20135" y1="65353" x2="60068" y2="57661"/>
                        <a14:backgroundMark x1="32618" y1="47152" x2="26419" y2="44778"/>
                        <a14:backgroundMark x1="39792" y1="49899" x2="34788" y2="47983"/>
                        <a14:backgroundMark x1="43758" y1="51417" x2="42309" y2="50862"/>
                        <a14:backgroundMark x1="48369" y1="53182" x2="46195" y2="52350"/>
                        <a14:backgroundMark x1="60068" y1="57661" x2="54713" y2="55611"/>
                        <a14:backgroundMark x1="7942" y1="46561" x2="4392" y2="46904"/>
                        <a14:backgroundMark x1="23118" y1="45097" x2="18400" y2="45553"/>
                        <a14:backgroundMark x1="26419" y1="44778" x2="25686" y2="44849"/>
                        <a14:backgroundMark x1="50695" y1="56234" x2="56216" y2="56660"/>
                        <a14:backgroundMark x1="40811" y1="55472" x2="50619" y2="5622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0819" b="37910"/>
          <a:stretch/>
        </p:blipFill>
        <p:spPr bwMode="auto">
          <a:xfrm>
            <a:off x="1394146" y="2705702"/>
            <a:ext cx="1356768" cy="311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{a} logo">
            <a:extLst>
              <a:ext uri="{FF2B5EF4-FFF2-40B4-BE49-F238E27FC236}">
                <a16:creationId xmlns:a16="http://schemas.microsoft.com/office/drawing/2014/main" id="{BD98FAE7-F10F-46EC-98ED-C8EA22637D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233" r="-1196"/>
          <a:stretch/>
        </p:blipFill>
        <p:spPr bwMode="auto">
          <a:xfrm>
            <a:off x="7016833" y="2719073"/>
            <a:ext cx="1139466" cy="596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Stefanini Vagas">
            <a:extLst>
              <a:ext uri="{FF2B5EF4-FFF2-40B4-BE49-F238E27FC236}">
                <a16:creationId xmlns:a16="http://schemas.microsoft.com/office/drawing/2014/main" id="{4CB52964-7036-42DF-A628-43E0D7ACC6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1820" y="1931082"/>
            <a:ext cx="972000" cy="245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Gestão financeira inteligente | Valemobi">
            <a:extLst>
              <a:ext uri="{FF2B5EF4-FFF2-40B4-BE49-F238E27FC236}">
                <a16:creationId xmlns:a16="http://schemas.microsoft.com/office/drawing/2014/main" id="{C2E2506C-8CD8-4B36-8804-FB7E5A47459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82" t="30166" r="6194" b="32854"/>
          <a:stretch/>
        </p:blipFill>
        <p:spPr bwMode="auto">
          <a:xfrm>
            <a:off x="4553477" y="1913899"/>
            <a:ext cx="1138948" cy="24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0" name="Google Shape;1890;p36"/>
          <p:cNvSpPr txBox="1">
            <a:spLocks noGrp="1"/>
          </p:cNvSpPr>
          <p:nvPr>
            <p:ph type="title"/>
          </p:nvPr>
        </p:nvSpPr>
        <p:spPr>
          <a:xfrm>
            <a:off x="2532888" y="338328"/>
            <a:ext cx="408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Sobre o que falaremos</a:t>
            </a:r>
            <a:endParaRPr dirty="0"/>
          </a:p>
        </p:txBody>
      </p:sp>
      <p:sp>
        <p:nvSpPr>
          <p:cNvPr id="1891" name="Google Shape;1891;p36"/>
          <p:cNvSpPr txBox="1">
            <a:spLocks noGrp="1"/>
          </p:cNvSpPr>
          <p:nvPr>
            <p:ph type="body" idx="1"/>
          </p:nvPr>
        </p:nvSpPr>
        <p:spPr>
          <a:xfrm>
            <a:off x="708232" y="914328"/>
            <a:ext cx="7984075" cy="410936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l" rtl="0">
              <a:spcBef>
                <a:spcPts val="1600"/>
              </a:spcBef>
              <a:spcAft>
                <a:spcPts val="0"/>
              </a:spcAft>
              <a:buClr>
                <a:srgbClr val="30394B"/>
              </a:buClr>
              <a:buSzPct val="90000"/>
              <a:buFont typeface="+mj-lt"/>
              <a:buAutoNum type="arabicPeriod"/>
            </a:pPr>
            <a:r>
              <a:rPr lang="pt-BR" sz="1600" dirty="0">
                <a:solidFill>
                  <a:srgbClr val="30394B"/>
                </a:solidFill>
              </a:rPr>
              <a:t>Contextualização do </a:t>
            </a:r>
            <a:r>
              <a:rPr lang="pt-BR" sz="1600" dirty="0">
                <a:solidFill>
                  <a:schemeClr val="accent1"/>
                </a:solidFill>
              </a:rPr>
              <a:t>Projeto Magna</a:t>
            </a:r>
            <a:r>
              <a:rPr lang="pt-BR" sz="1600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.</a:t>
            </a:r>
            <a:endParaRPr lang="pt-BR" sz="1600" dirty="0">
              <a:solidFill>
                <a:schemeClr val="accen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>
              <a:buClr>
                <a:srgbClr val="30394B"/>
              </a:buClr>
              <a:buSzPct val="90000"/>
              <a:buFont typeface="+mj-lt"/>
              <a:buAutoNum type="arabicPeriod"/>
            </a:pPr>
            <a:r>
              <a:rPr lang="pt-BR" sz="1600" dirty="0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Instruções </a:t>
            </a:r>
            <a:r>
              <a:rPr lang="pt-BR" sz="1600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de como funcionará nossa solução. </a:t>
            </a:r>
          </a:p>
          <a:p>
            <a:pPr>
              <a:buClr>
                <a:srgbClr val="30394B"/>
              </a:buClr>
              <a:buSzPct val="90000"/>
              <a:buFont typeface="+mj-lt"/>
              <a:buAutoNum type="arabicPeriod"/>
            </a:pPr>
            <a:r>
              <a:rPr lang="pt-BR" sz="1600" dirty="0"/>
              <a:t>Diagrama de solução de Negócio.</a:t>
            </a:r>
            <a:endParaRPr lang="pt-BR" sz="1600"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>
              <a:buClr>
                <a:srgbClr val="30394B"/>
              </a:buClr>
              <a:buSzPct val="90000"/>
              <a:buFont typeface="+mj-lt"/>
              <a:buAutoNum type="arabicPeriod"/>
            </a:pPr>
            <a:r>
              <a:rPr lang="pt-BR" sz="1600" dirty="0">
                <a:solidFill>
                  <a:schemeClr val="accent1"/>
                </a:solidFill>
              </a:rPr>
              <a:t>Nossa</a:t>
            </a:r>
            <a:r>
              <a:rPr lang="pt-BR" sz="1600" dirty="0"/>
              <a:t> </a:t>
            </a:r>
            <a:r>
              <a:rPr lang="pt-BR" sz="1600" dirty="0">
                <a:solidFill>
                  <a:schemeClr val="tx1"/>
                </a:solidFill>
              </a:rPr>
              <a:t>equipe.</a:t>
            </a:r>
            <a:endParaRPr lang="pt-BR" sz="1600" dirty="0">
              <a:solidFill>
                <a:schemeClr val="tx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ct val="90000"/>
              <a:buFont typeface="+mj-lt"/>
              <a:buAutoNum type="arabicPeriod"/>
            </a:pPr>
            <a:r>
              <a:rPr lang="pt-BR" sz="1600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Nosso </a:t>
            </a:r>
            <a:r>
              <a:rPr lang="pt-BR" sz="1600" dirty="0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Planner</a:t>
            </a:r>
            <a:r>
              <a:rPr lang="pt-BR" sz="1600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.</a:t>
            </a:r>
            <a:endParaRPr sz="1600"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ct val="90000"/>
              <a:buFont typeface="+mj-lt"/>
              <a:buAutoNum type="arabicPeriod"/>
            </a:pPr>
            <a:r>
              <a:rPr lang="en" sz="1600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Ferramentas que utlizamos para desenvolver a solução de Negócio: </a:t>
            </a:r>
            <a:r>
              <a:rPr lang="pt-BR" sz="1600" dirty="0"/>
              <a:t>UserStorys,  StoryBoard</a:t>
            </a:r>
            <a:r>
              <a:rPr lang="en" sz="1600" dirty="0"/>
              <a:t> e </a:t>
            </a:r>
            <a:r>
              <a:rPr lang="en" sz="1600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Proto-Persona.</a:t>
            </a:r>
            <a:endParaRPr sz="1600"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90000"/>
              <a:buFont typeface="+mj-lt"/>
              <a:buAutoNum type="arabicPeriod"/>
            </a:pPr>
            <a:r>
              <a:rPr lang="pt-BR" sz="1600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Nossa Inovação.</a:t>
            </a:r>
          </a:p>
          <a:p>
            <a:pPr>
              <a:buClr>
                <a:schemeClr val="dk2"/>
              </a:buClr>
              <a:buSzPct val="90000"/>
              <a:buFont typeface="+mj-lt"/>
              <a:buAutoNum type="arabicPeriod"/>
            </a:pPr>
            <a:r>
              <a:rPr lang="pt-BR" sz="1600" dirty="0"/>
              <a:t>Diagrama de solução Técnica.</a:t>
            </a:r>
            <a:endParaRPr lang="pt-BR" sz="1600"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90000"/>
              <a:buFont typeface="+mj-lt"/>
              <a:buAutoNum type="arabicPeriod"/>
            </a:pPr>
            <a:r>
              <a:rPr lang="pt-BR" sz="1600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Partindo para a parte técnica:</a:t>
            </a:r>
            <a:endParaRPr sz="1600"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952500" indent="-342900">
              <a:buClr>
                <a:schemeClr val="dk2"/>
              </a:buClr>
              <a:buSzPct val="90000"/>
              <a:buFont typeface="+mj-lt"/>
              <a:buAutoNum type="arabicPeriod"/>
            </a:pPr>
            <a:r>
              <a:rPr lang="pt-BR" sz="1600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GitHub;</a:t>
            </a:r>
          </a:p>
          <a:p>
            <a:pPr marL="952500" indent="-342900">
              <a:buClr>
                <a:schemeClr val="dk2"/>
              </a:buClr>
              <a:buSzPct val="90000"/>
              <a:buFont typeface="+mj-lt"/>
              <a:buAutoNum type="arabicPeriod"/>
            </a:pPr>
            <a:r>
              <a:rPr lang="pt-BR" sz="1600" dirty="0"/>
              <a:t>Site Estático;</a:t>
            </a:r>
            <a:endParaRPr lang="pt-BR" sz="1600"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9525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90000"/>
              <a:buFont typeface="+mj-lt"/>
              <a:buAutoNum type="arabicPeriod"/>
            </a:pPr>
            <a:r>
              <a:rPr lang="en" sz="1600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Diagrama de Banco de Dados;</a:t>
            </a:r>
          </a:p>
          <a:p>
            <a:pPr marL="9525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90000"/>
              <a:buFont typeface="+mj-lt"/>
              <a:buAutoNum type="arabicPeriod"/>
            </a:pPr>
            <a:r>
              <a:rPr lang="pt-BR" sz="1600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Cliente Linux;</a:t>
            </a:r>
          </a:p>
          <a:p>
            <a:pPr marL="9525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90000"/>
              <a:buFont typeface="+mj-lt"/>
              <a:buAutoNum type="arabicPeriod"/>
            </a:pPr>
            <a:r>
              <a:rPr lang="pt-BR" sz="1600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Azure</a:t>
            </a:r>
          </a:p>
          <a:p>
            <a:pPr>
              <a:buClr>
                <a:schemeClr val="dk2"/>
              </a:buClr>
              <a:buSzPct val="90000"/>
              <a:buFont typeface="+mj-lt"/>
              <a:buAutoNum type="arabicPeriod"/>
            </a:pPr>
            <a:r>
              <a:rPr lang="pt-BR" sz="1600" dirty="0">
                <a:latin typeface="Barlow Semi Condensed"/>
                <a:ea typeface="Barlow Semi Condensed"/>
                <a:cs typeface="Barlow Semi Condensed"/>
                <a:sym typeface="Barlow Semi Condensed"/>
              </a:rPr>
              <a:t>Con</a:t>
            </a:r>
            <a:r>
              <a:rPr lang="pt-BR" sz="1600" dirty="0"/>
              <a:t>clusão.</a:t>
            </a:r>
            <a:endParaRPr lang="pt-BR" sz="1600"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9525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90000"/>
              <a:buFont typeface="+mj-lt"/>
              <a:buAutoNum type="arabicPeriod"/>
            </a:pPr>
            <a:endParaRPr lang="pt-BR" sz="1600"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5" name="Google Shape;2155;p38"/>
          <p:cNvSpPr txBox="1">
            <a:spLocks noGrp="1"/>
          </p:cNvSpPr>
          <p:nvPr>
            <p:ph type="title"/>
          </p:nvPr>
        </p:nvSpPr>
        <p:spPr>
          <a:xfrm>
            <a:off x="2077685" y="742180"/>
            <a:ext cx="4758680" cy="8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700" dirty="0"/>
              <a:t>Sobre nossa equipe</a:t>
            </a:r>
            <a:endParaRPr sz="4700" dirty="0"/>
          </a:p>
        </p:txBody>
      </p:sp>
      <p:pic>
        <p:nvPicPr>
          <p:cNvPr id="10" name="Imagem 9" descr="Homem com camiseta preta&#10;&#10;Descrição gerada automaticamente">
            <a:extLst>
              <a:ext uri="{FF2B5EF4-FFF2-40B4-BE49-F238E27FC236}">
                <a16:creationId xmlns:a16="http://schemas.microsoft.com/office/drawing/2014/main" id="{473F57A8-5238-4546-9838-F455C09343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420" y="2122211"/>
            <a:ext cx="1273652" cy="1273652"/>
          </a:xfrm>
          <a:prstGeom prst="rect">
            <a:avLst/>
          </a:prstGeom>
          <a:ln w="57150">
            <a:solidFill>
              <a:srgbClr val="00B0F0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4" name="Imagem 13" descr="Pessoa olhando para a câmera&#10;&#10;Descrição gerada automaticamente">
            <a:extLst>
              <a:ext uri="{FF2B5EF4-FFF2-40B4-BE49-F238E27FC236}">
                <a16:creationId xmlns:a16="http://schemas.microsoft.com/office/drawing/2014/main" id="{06FA118E-99E8-4172-9B3B-641D79B9715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267" t="7790" r="12764" b="4435"/>
          <a:stretch/>
        </p:blipFill>
        <p:spPr>
          <a:xfrm>
            <a:off x="4056642" y="2037846"/>
            <a:ext cx="1188529" cy="1410353"/>
          </a:xfrm>
          <a:prstGeom prst="rect">
            <a:avLst/>
          </a:prstGeom>
          <a:ln w="57150">
            <a:solidFill>
              <a:srgbClr val="00B0F0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6" name="Imagem 15" descr="Uma imagem contendo pessoa, ao ar livre, mulher, jovem&#10;&#10;Descrição gerada automaticamente">
            <a:extLst>
              <a:ext uri="{FF2B5EF4-FFF2-40B4-BE49-F238E27FC236}">
                <a16:creationId xmlns:a16="http://schemas.microsoft.com/office/drawing/2014/main" id="{BE925494-ECE3-49BF-93AD-BCAC94FACA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08160" y="2122211"/>
            <a:ext cx="1298142" cy="1298142"/>
          </a:xfrm>
          <a:prstGeom prst="rect">
            <a:avLst/>
          </a:prstGeom>
          <a:ln w="57150">
            <a:solidFill>
              <a:srgbClr val="00B0F0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8" name="Imagem 17" descr="Pessoa de cabelos curtos sorrindo&#10;&#10;Descrição gerada automaticamente">
            <a:extLst>
              <a:ext uri="{FF2B5EF4-FFF2-40B4-BE49-F238E27FC236}">
                <a16:creationId xmlns:a16="http://schemas.microsoft.com/office/drawing/2014/main" id="{6AB1693F-ECAD-4E40-A90A-CECFBE1F476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61740" y="2088776"/>
            <a:ext cx="1056587" cy="1408782"/>
          </a:xfrm>
          <a:prstGeom prst="rect">
            <a:avLst/>
          </a:prstGeom>
          <a:ln w="57150">
            <a:solidFill>
              <a:srgbClr val="00B0F0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9" name="CaixaDeTexto 18">
            <a:extLst>
              <a:ext uri="{FF2B5EF4-FFF2-40B4-BE49-F238E27FC236}">
                <a16:creationId xmlns:a16="http://schemas.microsoft.com/office/drawing/2014/main" id="{7AA53725-06A2-4072-94CC-303DE6BF9625}"/>
              </a:ext>
            </a:extLst>
          </p:cNvPr>
          <p:cNvSpPr txBox="1"/>
          <p:nvPr/>
        </p:nvSpPr>
        <p:spPr>
          <a:xfrm>
            <a:off x="819515" y="3495414"/>
            <a:ext cx="1567461" cy="330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buClr>
                <a:schemeClr val="dk1"/>
              </a:buClr>
              <a:buSzPts val="11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1pPr>
            <a:lvl2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2pPr>
            <a:lvl3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3pPr>
            <a:lvl4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4pPr>
            <a:lvl5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5pPr>
            <a:lvl6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6pPr>
            <a:lvl7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7pPr>
            <a:lvl8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8pPr>
            <a:lvl9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9pPr>
          </a:lstStyle>
          <a:p>
            <a:pPr algn="ctr"/>
            <a:r>
              <a:rPr lang="pt-BR" dirty="0"/>
              <a:t>Gustavo Moraes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56ADE1A3-15E9-4981-8814-6A2714952322}"/>
              </a:ext>
            </a:extLst>
          </p:cNvPr>
          <p:cNvSpPr txBox="1"/>
          <p:nvPr/>
        </p:nvSpPr>
        <p:spPr>
          <a:xfrm>
            <a:off x="2288549" y="3495414"/>
            <a:ext cx="1567461" cy="330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buClr>
                <a:schemeClr val="dk1"/>
              </a:buClr>
              <a:buSzPts val="11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1pPr>
            <a:lvl2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2pPr>
            <a:lvl3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3pPr>
            <a:lvl4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4pPr>
            <a:lvl5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5pPr>
            <a:lvl6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6pPr>
            <a:lvl7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7pPr>
            <a:lvl8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8pPr>
            <a:lvl9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9pPr>
          </a:lstStyle>
          <a:p>
            <a:pPr algn="ctr"/>
            <a:r>
              <a:rPr lang="pt-BR" dirty="0"/>
              <a:t>Lucas Osakwe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210206A7-1538-4CE8-A0CB-5062617CB8DF}"/>
              </a:ext>
            </a:extLst>
          </p:cNvPr>
          <p:cNvSpPr txBox="1"/>
          <p:nvPr/>
        </p:nvSpPr>
        <p:spPr>
          <a:xfrm>
            <a:off x="3856010" y="3495414"/>
            <a:ext cx="1567461" cy="330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buClr>
                <a:schemeClr val="dk1"/>
              </a:buClr>
              <a:buSzPts val="11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1pPr>
            <a:lvl2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2pPr>
            <a:lvl3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3pPr>
            <a:lvl4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4pPr>
            <a:lvl5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5pPr>
            <a:lvl6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6pPr>
            <a:lvl7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7pPr>
            <a:lvl8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8pPr>
            <a:lvl9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9pPr>
          </a:lstStyle>
          <a:p>
            <a:pPr algn="ctr"/>
            <a:r>
              <a:rPr lang="pt-BR" dirty="0"/>
              <a:t>Lucas Lacerda</a:t>
            </a: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B7FE5934-55D9-428C-9C26-4D924F6D6CFB}"/>
              </a:ext>
            </a:extLst>
          </p:cNvPr>
          <p:cNvSpPr txBox="1"/>
          <p:nvPr/>
        </p:nvSpPr>
        <p:spPr>
          <a:xfrm>
            <a:off x="5385157" y="3495414"/>
            <a:ext cx="1567461" cy="330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buClr>
                <a:schemeClr val="dk1"/>
              </a:buClr>
              <a:buSzPts val="11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1pPr>
            <a:lvl2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2pPr>
            <a:lvl3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3pPr>
            <a:lvl4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4pPr>
            <a:lvl5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5pPr>
            <a:lvl6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6pPr>
            <a:lvl7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7pPr>
            <a:lvl8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8pPr>
            <a:lvl9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9pPr>
          </a:lstStyle>
          <a:p>
            <a:pPr algn="ctr"/>
            <a:r>
              <a:rPr lang="pt-BR" dirty="0"/>
              <a:t>Renan Oliveira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A20121F6-5BEE-4B82-9030-8CC95E28584D}"/>
              </a:ext>
            </a:extLst>
          </p:cNvPr>
          <p:cNvSpPr txBox="1"/>
          <p:nvPr/>
        </p:nvSpPr>
        <p:spPr>
          <a:xfrm>
            <a:off x="6806302" y="3495495"/>
            <a:ext cx="1567461" cy="330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buClr>
                <a:schemeClr val="dk1"/>
              </a:buClr>
              <a:buSzPts val="11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1pPr>
            <a:lvl2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2pPr>
            <a:lvl3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3pPr>
            <a:lvl4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4pPr>
            <a:lvl5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5pPr>
            <a:lvl6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6pPr>
            <a:lvl7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7pPr>
            <a:lvl8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8pPr>
            <a:lvl9pPr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</a:defRPr>
            </a:lvl9pPr>
          </a:lstStyle>
          <a:p>
            <a:pPr algn="ctr"/>
            <a:r>
              <a:rPr lang="pt-BR" dirty="0"/>
              <a:t>Vinicius Augusto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3A021CDB-4E4C-4FF2-97C7-B3023E50D3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29" b="10897"/>
          <a:stretch/>
        </p:blipFill>
        <p:spPr bwMode="auto">
          <a:xfrm>
            <a:off x="2446063" y="2098956"/>
            <a:ext cx="1355141" cy="1349243"/>
          </a:xfrm>
          <a:prstGeom prst="rect">
            <a:avLst/>
          </a:prstGeom>
          <a:ln w="57150">
            <a:solidFill>
              <a:srgbClr val="00B0F0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6" name="Google Shape;2106;p37"/>
          <p:cNvGrpSpPr/>
          <p:nvPr/>
        </p:nvGrpSpPr>
        <p:grpSpPr>
          <a:xfrm>
            <a:off x="731647" y="573573"/>
            <a:ext cx="635100" cy="734640"/>
            <a:chOff x="731647" y="573573"/>
            <a:chExt cx="635100" cy="734640"/>
          </a:xfrm>
        </p:grpSpPr>
        <p:grpSp>
          <p:nvGrpSpPr>
            <p:cNvPr id="2107" name="Google Shape;2107;p37"/>
            <p:cNvGrpSpPr/>
            <p:nvPr/>
          </p:nvGrpSpPr>
          <p:grpSpPr>
            <a:xfrm>
              <a:off x="731647" y="573573"/>
              <a:ext cx="635100" cy="635100"/>
              <a:chOff x="917231" y="750460"/>
              <a:chExt cx="635100" cy="635100"/>
            </a:xfrm>
          </p:grpSpPr>
          <p:sp>
            <p:nvSpPr>
              <p:cNvPr id="2108" name="Google Shape;2108;p37"/>
              <p:cNvSpPr/>
              <p:nvPr/>
            </p:nvSpPr>
            <p:spPr>
              <a:xfrm>
                <a:off x="917231" y="750460"/>
                <a:ext cx="635100" cy="635100"/>
              </a:xfrm>
              <a:prstGeom prst="ellipse">
                <a:avLst/>
              </a:pr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" name="Google Shape;2109;p37"/>
              <p:cNvSpPr/>
              <p:nvPr/>
            </p:nvSpPr>
            <p:spPr>
              <a:xfrm>
                <a:off x="1001943" y="835185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0" name="Google Shape;2110;p37"/>
            <p:cNvGrpSpPr/>
            <p:nvPr/>
          </p:nvGrpSpPr>
          <p:grpSpPr>
            <a:xfrm>
              <a:off x="961679" y="1281213"/>
              <a:ext cx="175013" cy="27000"/>
              <a:chOff x="5662375" y="212375"/>
              <a:chExt cx="175013" cy="27000"/>
            </a:xfrm>
          </p:grpSpPr>
          <p:sp>
            <p:nvSpPr>
              <p:cNvPr id="2111" name="Google Shape;2111;p3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12" name="Google Shape;2112;p3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13" name="Google Shape;2113;p3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sp>
        <p:nvSpPr>
          <p:cNvPr id="2139" name="Google Shape;2139;p37"/>
          <p:cNvSpPr txBox="1">
            <a:spLocks noGrp="1"/>
          </p:cNvSpPr>
          <p:nvPr>
            <p:ph type="subTitle" idx="2"/>
          </p:nvPr>
        </p:nvSpPr>
        <p:spPr>
          <a:xfrm>
            <a:off x="1614658" y="722376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dirty="0"/>
              <a:t>Vamos supor que...</a:t>
            </a:r>
            <a:endParaRPr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140" name="Google Shape;2140;p37"/>
          <p:cNvSpPr txBox="1">
            <a:spLocks noGrp="1"/>
          </p:cNvSpPr>
          <p:nvPr>
            <p:ph type="subTitle" idx="1"/>
          </p:nvPr>
        </p:nvSpPr>
        <p:spPr>
          <a:xfrm>
            <a:off x="1583203" y="440647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dirty="0">
                <a:solidFill>
                  <a:schemeClr val="accent1"/>
                </a:solidFill>
              </a:rPr>
              <a:t>P</a:t>
            </a:r>
            <a:r>
              <a:rPr lang="en" sz="1800" dirty="0">
                <a:solidFill>
                  <a:schemeClr val="accent1"/>
                </a:solidFill>
              </a:rPr>
              <a:t>roblema e Solução</a:t>
            </a:r>
            <a:endParaRPr dirty="0"/>
          </a:p>
        </p:txBody>
      </p:sp>
      <p:sp>
        <p:nvSpPr>
          <p:cNvPr id="2147" name="Google Shape;2147;p37"/>
          <p:cNvSpPr txBox="1">
            <a:spLocks noGrp="1"/>
          </p:cNvSpPr>
          <p:nvPr>
            <p:ph type="title" idx="9"/>
          </p:nvPr>
        </p:nvSpPr>
        <p:spPr>
          <a:xfrm>
            <a:off x="813816" y="722376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pic>
        <p:nvPicPr>
          <p:cNvPr id="24" name="Imagem 23">
            <a:extLst>
              <a:ext uri="{FF2B5EF4-FFF2-40B4-BE49-F238E27FC236}">
                <a16:creationId xmlns:a16="http://schemas.microsoft.com/office/drawing/2014/main" id="{3044229D-0062-4881-9AD3-4B29F64AEF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3699" y="1293398"/>
            <a:ext cx="7240921" cy="3289176"/>
          </a:xfrm>
          <a:prstGeom prst="rect">
            <a:avLst/>
          </a:prstGeom>
        </p:spPr>
      </p:pic>
    </p:spTree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6" name="Google Shape;2106;p37"/>
          <p:cNvGrpSpPr/>
          <p:nvPr/>
        </p:nvGrpSpPr>
        <p:grpSpPr>
          <a:xfrm>
            <a:off x="731647" y="573573"/>
            <a:ext cx="635100" cy="734640"/>
            <a:chOff x="731647" y="573573"/>
            <a:chExt cx="635100" cy="734640"/>
          </a:xfrm>
        </p:grpSpPr>
        <p:grpSp>
          <p:nvGrpSpPr>
            <p:cNvPr id="2107" name="Google Shape;2107;p37"/>
            <p:cNvGrpSpPr/>
            <p:nvPr/>
          </p:nvGrpSpPr>
          <p:grpSpPr>
            <a:xfrm>
              <a:off x="731647" y="573573"/>
              <a:ext cx="635100" cy="635100"/>
              <a:chOff x="917231" y="750460"/>
              <a:chExt cx="635100" cy="635100"/>
            </a:xfrm>
          </p:grpSpPr>
          <p:sp>
            <p:nvSpPr>
              <p:cNvPr id="2108" name="Google Shape;2108;p37"/>
              <p:cNvSpPr/>
              <p:nvPr/>
            </p:nvSpPr>
            <p:spPr>
              <a:xfrm>
                <a:off x="917231" y="750460"/>
                <a:ext cx="635100" cy="635100"/>
              </a:xfrm>
              <a:prstGeom prst="ellipse">
                <a:avLst/>
              </a:pr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" name="Google Shape;2109;p37"/>
              <p:cNvSpPr/>
              <p:nvPr/>
            </p:nvSpPr>
            <p:spPr>
              <a:xfrm>
                <a:off x="1001943" y="835185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0" name="Google Shape;2110;p37"/>
            <p:cNvGrpSpPr/>
            <p:nvPr/>
          </p:nvGrpSpPr>
          <p:grpSpPr>
            <a:xfrm>
              <a:off x="961679" y="1281213"/>
              <a:ext cx="175013" cy="27000"/>
              <a:chOff x="5662375" y="212375"/>
              <a:chExt cx="175013" cy="27000"/>
            </a:xfrm>
          </p:grpSpPr>
          <p:sp>
            <p:nvSpPr>
              <p:cNvPr id="2111" name="Google Shape;2111;p3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12" name="Google Shape;2112;p3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13" name="Google Shape;2113;p3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sp>
        <p:nvSpPr>
          <p:cNvPr id="2139" name="Google Shape;2139;p37"/>
          <p:cNvSpPr txBox="1">
            <a:spLocks noGrp="1"/>
          </p:cNvSpPr>
          <p:nvPr>
            <p:ph type="subTitle" idx="2"/>
          </p:nvPr>
        </p:nvSpPr>
        <p:spPr>
          <a:xfrm>
            <a:off x="1614658" y="722376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dirty="0"/>
              <a:t>Vamos supor que...</a:t>
            </a:r>
            <a:endParaRPr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140" name="Google Shape;2140;p37"/>
          <p:cNvSpPr txBox="1">
            <a:spLocks noGrp="1"/>
          </p:cNvSpPr>
          <p:nvPr>
            <p:ph type="subTitle" idx="1"/>
          </p:nvPr>
        </p:nvSpPr>
        <p:spPr>
          <a:xfrm>
            <a:off x="1583203" y="440647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dirty="0">
                <a:solidFill>
                  <a:schemeClr val="accent1"/>
                </a:solidFill>
              </a:rPr>
              <a:t>P</a:t>
            </a:r>
            <a:r>
              <a:rPr lang="en" sz="1800" dirty="0">
                <a:solidFill>
                  <a:schemeClr val="accent1"/>
                </a:solidFill>
              </a:rPr>
              <a:t>roblema e Solução</a:t>
            </a:r>
            <a:endParaRPr dirty="0"/>
          </a:p>
        </p:txBody>
      </p:sp>
      <p:sp>
        <p:nvSpPr>
          <p:cNvPr id="2147" name="Google Shape;2147;p37"/>
          <p:cNvSpPr txBox="1">
            <a:spLocks noGrp="1"/>
          </p:cNvSpPr>
          <p:nvPr>
            <p:ph type="title" idx="9"/>
          </p:nvPr>
        </p:nvSpPr>
        <p:spPr>
          <a:xfrm>
            <a:off x="813816" y="722376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1AA51761-EC29-4210-8D85-C71C3EDC59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4355" y="1357476"/>
            <a:ext cx="3735705" cy="3396751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39FBBC8E-4EDB-42D8-940B-3A71FD2D4A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7070" y="1357476"/>
            <a:ext cx="3735705" cy="3367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4074988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6" name="Google Shape;2106;p37"/>
          <p:cNvGrpSpPr/>
          <p:nvPr/>
        </p:nvGrpSpPr>
        <p:grpSpPr>
          <a:xfrm>
            <a:off x="731647" y="573573"/>
            <a:ext cx="635100" cy="734640"/>
            <a:chOff x="731647" y="573573"/>
            <a:chExt cx="635100" cy="734640"/>
          </a:xfrm>
        </p:grpSpPr>
        <p:grpSp>
          <p:nvGrpSpPr>
            <p:cNvPr id="2107" name="Google Shape;2107;p37"/>
            <p:cNvGrpSpPr/>
            <p:nvPr/>
          </p:nvGrpSpPr>
          <p:grpSpPr>
            <a:xfrm>
              <a:off x="731647" y="573573"/>
              <a:ext cx="635100" cy="635100"/>
              <a:chOff x="917231" y="750460"/>
              <a:chExt cx="635100" cy="635100"/>
            </a:xfrm>
          </p:grpSpPr>
          <p:sp>
            <p:nvSpPr>
              <p:cNvPr id="2108" name="Google Shape;2108;p37"/>
              <p:cNvSpPr/>
              <p:nvPr/>
            </p:nvSpPr>
            <p:spPr>
              <a:xfrm>
                <a:off x="917231" y="750460"/>
                <a:ext cx="635100" cy="635100"/>
              </a:xfrm>
              <a:prstGeom prst="ellipse">
                <a:avLst/>
              </a:pr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" name="Google Shape;2109;p37"/>
              <p:cNvSpPr/>
              <p:nvPr/>
            </p:nvSpPr>
            <p:spPr>
              <a:xfrm>
                <a:off x="1001943" y="835185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0" name="Google Shape;2110;p37"/>
            <p:cNvGrpSpPr/>
            <p:nvPr/>
          </p:nvGrpSpPr>
          <p:grpSpPr>
            <a:xfrm>
              <a:off x="961679" y="1281213"/>
              <a:ext cx="175013" cy="27000"/>
              <a:chOff x="5662375" y="212375"/>
              <a:chExt cx="175013" cy="27000"/>
            </a:xfrm>
          </p:grpSpPr>
          <p:sp>
            <p:nvSpPr>
              <p:cNvPr id="2111" name="Google Shape;2111;p3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12" name="Google Shape;2112;p3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13" name="Google Shape;2113;p3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sp>
        <p:nvSpPr>
          <p:cNvPr id="2139" name="Google Shape;2139;p37"/>
          <p:cNvSpPr txBox="1">
            <a:spLocks noGrp="1"/>
          </p:cNvSpPr>
          <p:nvPr>
            <p:ph type="subTitle" idx="2"/>
          </p:nvPr>
        </p:nvSpPr>
        <p:spPr>
          <a:xfrm>
            <a:off x="1614658" y="722376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dirty="0"/>
              <a:t>Vamos supor que...</a:t>
            </a:r>
            <a:endParaRPr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140" name="Google Shape;2140;p37"/>
          <p:cNvSpPr txBox="1">
            <a:spLocks noGrp="1"/>
          </p:cNvSpPr>
          <p:nvPr>
            <p:ph type="subTitle" idx="1"/>
          </p:nvPr>
        </p:nvSpPr>
        <p:spPr>
          <a:xfrm>
            <a:off x="1583203" y="440647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dirty="0">
                <a:solidFill>
                  <a:schemeClr val="accent1"/>
                </a:solidFill>
              </a:rPr>
              <a:t>P</a:t>
            </a:r>
            <a:r>
              <a:rPr lang="en" sz="1800" dirty="0">
                <a:solidFill>
                  <a:schemeClr val="accent1"/>
                </a:solidFill>
              </a:rPr>
              <a:t>roblema e Solução</a:t>
            </a:r>
            <a:endParaRPr dirty="0"/>
          </a:p>
        </p:txBody>
      </p:sp>
      <p:sp>
        <p:nvSpPr>
          <p:cNvPr id="2147" name="Google Shape;2147;p37"/>
          <p:cNvSpPr txBox="1">
            <a:spLocks noGrp="1"/>
          </p:cNvSpPr>
          <p:nvPr>
            <p:ph type="title" idx="9"/>
          </p:nvPr>
        </p:nvSpPr>
        <p:spPr>
          <a:xfrm>
            <a:off x="813816" y="722376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E37BE556-54FF-4BA5-A580-D047FBD675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3699" y="1272701"/>
            <a:ext cx="3616901" cy="3276077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4BE200DA-7392-4C68-947A-C67BCC41AB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7739" y="1281272"/>
            <a:ext cx="3588671" cy="3267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102022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6" name="Google Shape;2106;p37"/>
          <p:cNvGrpSpPr/>
          <p:nvPr/>
        </p:nvGrpSpPr>
        <p:grpSpPr>
          <a:xfrm>
            <a:off x="731647" y="573573"/>
            <a:ext cx="635100" cy="734640"/>
            <a:chOff x="731647" y="573573"/>
            <a:chExt cx="635100" cy="734640"/>
          </a:xfrm>
        </p:grpSpPr>
        <p:grpSp>
          <p:nvGrpSpPr>
            <p:cNvPr id="2107" name="Google Shape;2107;p37"/>
            <p:cNvGrpSpPr/>
            <p:nvPr/>
          </p:nvGrpSpPr>
          <p:grpSpPr>
            <a:xfrm>
              <a:off x="731647" y="573573"/>
              <a:ext cx="635100" cy="635100"/>
              <a:chOff x="917231" y="750460"/>
              <a:chExt cx="635100" cy="635100"/>
            </a:xfrm>
          </p:grpSpPr>
          <p:sp>
            <p:nvSpPr>
              <p:cNvPr id="2108" name="Google Shape;2108;p37"/>
              <p:cNvSpPr/>
              <p:nvPr/>
            </p:nvSpPr>
            <p:spPr>
              <a:xfrm>
                <a:off x="917231" y="750460"/>
                <a:ext cx="635100" cy="635100"/>
              </a:xfrm>
              <a:prstGeom prst="ellipse">
                <a:avLst/>
              </a:pr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" name="Google Shape;2109;p37"/>
              <p:cNvSpPr/>
              <p:nvPr/>
            </p:nvSpPr>
            <p:spPr>
              <a:xfrm>
                <a:off x="1001943" y="835185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0" name="Google Shape;2110;p37"/>
            <p:cNvGrpSpPr/>
            <p:nvPr/>
          </p:nvGrpSpPr>
          <p:grpSpPr>
            <a:xfrm>
              <a:off x="961679" y="1281213"/>
              <a:ext cx="175013" cy="27000"/>
              <a:chOff x="5662375" y="212375"/>
              <a:chExt cx="175013" cy="27000"/>
            </a:xfrm>
          </p:grpSpPr>
          <p:sp>
            <p:nvSpPr>
              <p:cNvPr id="2111" name="Google Shape;2111;p3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12" name="Google Shape;2112;p3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13" name="Google Shape;2113;p3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sp>
        <p:nvSpPr>
          <p:cNvPr id="2139" name="Google Shape;2139;p37"/>
          <p:cNvSpPr txBox="1">
            <a:spLocks noGrp="1"/>
          </p:cNvSpPr>
          <p:nvPr>
            <p:ph type="subTitle" idx="2"/>
          </p:nvPr>
        </p:nvSpPr>
        <p:spPr>
          <a:xfrm>
            <a:off x="1614658" y="722376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dirty="0"/>
              <a:t>Vamos supor que...</a:t>
            </a:r>
            <a:endParaRPr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140" name="Google Shape;2140;p37"/>
          <p:cNvSpPr txBox="1">
            <a:spLocks noGrp="1"/>
          </p:cNvSpPr>
          <p:nvPr>
            <p:ph type="subTitle" idx="1"/>
          </p:nvPr>
        </p:nvSpPr>
        <p:spPr>
          <a:xfrm>
            <a:off x="1583203" y="440647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dirty="0">
                <a:solidFill>
                  <a:schemeClr val="accent1"/>
                </a:solidFill>
              </a:rPr>
              <a:t>P</a:t>
            </a:r>
            <a:r>
              <a:rPr lang="en" sz="1800" dirty="0">
                <a:solidFill>
                  <a:schemeClr val="accent1"/>
                </a:solidFill>
              </a:rPr>
              <a:t>roblema e Solução</a:t>
            </a:r>
            <a:endParaRPr dirty="0"/>
          </a:p>
        </p:txBody>
      </p:sp>
      <p:sp>
        <p:nvSpPr>
          <p:cNvPr id="2147" name="Google Shape;2147;p37"/>
          <p:cNvSpPr txBox="1">
            <a:spLocks noGrp="1"/>
          </p:cNvSpPr>
          <p:nvPr>
            <p:ph type="title" idx="9"/>
          </p:nvPr>
        </p:nvSpPr>
        <p:spPr>
          <a:xfrm>
            <a:off x="813816" y="722376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5A53A1EB-A9D6-457A-8BBF-F873ED4D4E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1580" y="1308213"/>
            <a:ext cx="3603950" cy="3261714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F2A4057F-AA22-469D-A65D-C4F6310436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63441" y="1281213"/>
            <a:ext cx="3632682" cy="3261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002875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6" name="Google Shape;2106;p37"/>
          <p:cNvGrpSpPr/>
          <p:nvPr/>
        </p:nvGrpSpPr>
        <p:grpSpPr>
          <a:xfrm>
            <a:off x="731647" y="573573"/>
            <a:ext cx="635100" cy="734640"/>
            <a:chOff x="731647" y="573573"/>
            <a:chExt cx="635100" cy="734640"/>
          </a:xfrm>
        </p:grpSpPr>
        <p:grpSp>
          <p:nvGrpSpPr>
            <p:cNvPr id="2107" name="Google Shape;2107;p37"/>
            <p:cNvGrpSpPr/>
            <p:nvPr/>
          </p:nvGrpSpPr>
          <p:grpSpPr>
            <a:xfrm>
              <a:off x="731647" y="573573"/>
              <a:ext cx="635100" cy="635100"/>
              <a:chOff x="917231" y="750460"/>
              <a:chExt cx="635100" cy="635100"/>
            </a:xfrm>
          </p:grpSpPr>
          <p:sp>
            <p:nvSpPr>
              <p:cNvPr id="2108" name="Google Shape;2108;p37"/>
              <p:cNvSpPr/>
              <p:nvPr/>
            </p:nvSpPr>
            <p:spPr>
              <a:xfrm>
                <a:off x="917231" y="750460"/>
                <a:ext cx="635100" cy="635100"/>
              </a:xfrm>
              <a:prstGeom prst="ellipse">
                <a:avLst/>
              </a:prstGeom>
              <a:solidFill>
                <a:srgbClr val="FFFFFF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" name="Google Shape;2109;p37"/>
              <p:cNvSpPr/>
              <p:nvPr/>
            </p:nvSpPr>
            <p:spPr>
              <a:xfrm>
                <a:off x="1001943" y="835185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0" name="Google Shape;2110;p37"/>
            <p:cNvGrpSpPr/>
            <p:nvPr/>
          </p:nvGrpSpPr>
          <p:grpSpPr>
            <a:xfrm>
              <a:off x="961679" y="1281213"/>
              <a:ext cx="175013" cy="27000"/>
              <a:chOff x="5662375" y="212375"/>
              <a:chExt cx="175013" cy="27000"/>
            </a:xfrm>
          </p:grpSpPr>
          <p:sp>
            <p:nvSpPr>
              <p:cNvPr id="2111" name="Google Shape;2111;p3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12" name="Google Shape;2112;p3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13" name="Google Shape;2113;p3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sp>
        <p:nvSpPr>
          <p:cNvPr id="2139" name="Google Shape;2139;p37"/>
          <p:cNvSpPr txBox="1">
            <a:spLocks noGrp="1"/>
          </p:cNvSpPr>
          <p:nvPr>
            <p:ph type="subTitle" idx="2"/>
          </p:nvPr>
        </p:nvSpPr>
        <p:spPr>
          <a:xfrm>
            <a:off x="1614658" y="722376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dirty="0"/>
              <a:t>Vamos supor que...</a:t>
            </a:r>
            <a:endParaRPr dirty="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140" name="Google Shape;2140;p37"/>
          <p:cNvSpPr txBox="1">
            <a:spLocks noGrp="1"/>
          </p:cNvSpPr>
          <p:nvPr>
            <p:ph type="subTitle" idx="1"/>
          </p:nvPr>
        </p:nvSpPr>
        <p:spPr>
          <a:xfrm>
            <a:off x="1583203" y="440647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dirty="0">
                <a:solidFill>
                  <a:schemeClr val="accent1"/>
                </a:solidFill>
              </a:rPr>
              <a:t>P</a:t>
            </a:r>
            <a:r>
              <a:rPr lang="en" sz="1800" dirty="0">
                <a:solidFill>
                  <a:schemeClr val="accent1"/>
                </a:solidFill>
              </a:rPr>
              <a:t>roblema e Solução</a:t>
            </a:r>
            <a:endParaRPr dirty="0"/>
          </a:p>
        </p:txBody>
      </p:sp>
      <p:sp>
        <p:nvSpPr>
          <p:cNvPr id="2147" name="Google Shape;2147;p37"/>
          <p:cNvSpPr txBox="1">
            <a:spLocks noGrp="1"/>
          </p:cNvSpPr>
          <p:nvPr>
            <p:ph type="title" idx="9"/>
          </p:nvPr>
        </p:nvSpPr>
        <p:spPr>
          <a:xfrm>
            <a:off x="813816" y="722376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7234A9E2-F659-4EE2-8833-D3398953DD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3699" y="1308213"/>
            <a:ext cx="3594041" cy="3258410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A2D9E53F-9375-4F12-9260-EFB74385F0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24747" y="1281213"/>
            <a:ext cx="3624183" cy="3289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378955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theme/theme1.xml><?xml version="1.0" encoding="utf-8"?>
<a:theme xmlns:a="http://schemas.openxmlformats.org/drawingml/2006/main" name="Technology Consulting by Slidesgo">
  <a:themeElements>
    <a:clrScheme name="Simple Light">
      <a:dk1>
        <a:srgbClr val="3D3D3D"/>
      </a:dk1>
      <a:lt1>
        <a:srgbClr val="FFFFFF"/>
      </a:lt1>
      <a:dk2>
        <a:srgbClr val="494949"/>
      </a:dk2>
      <a:lt2>
        <a:srgbClr val="EEEEEE"/>
      </a:lt2>
      <a:accent1>
        <a:srgbClr val="77C6FC"/>
      </a:accent1>
      <a:accent2>
        <a:srgbClr val="BBE3FE"/>
      </a:accent2>
      <a:accent3>
        <a:srgbClr val="D6EEFE"/>
      </a:accent3>
      <a:accent4>
        <a:srgbClr val="BEBEBE"/>
      </a:accent4>
      <a:accent5>
        <a:srgbClr val="477797"/>
      </a:accent5>
      <a:accent6>
        <a:srgbClr val="9E9E9E"/>
      </a:accent6>
      <a:hlink>
        <a:srgbClr val="77C6F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8E26B6800077740943CAA0EE0A90325" ma:contentTypeVersion="7" ma:contentTypeDescription="Create a new document." ma:contentTypeScope="" ma:versionID="b3438f2a0c17ea01619ccb57a8f1f6d0">
  <xsd:schema xmlns:xsd="http://www.w3.org/2001/XMLSchema" xmlns:xs="http://www.w3.org/2001/XMLSchema" xmlns:p="http://schemas.microsoft.com/office/2006/metadata/properties" xmlns:ns3="c14df721-83d0-478d-aefc-5e63513a87b4" xmlns:ns4="659efe37-a1ff-41bd-b7f7-e81fdb610ca5" targetNamespace="http://schemas.microsoft.com/office/2006/metadata/properties" ma:root="true" ma:fieldsID="1d8a20ef38fd855839fb7d78a65c173d" ns3:_="" ns4:_="">
    <xsd:import namespace="c14df721-83d0-478d-aefc-5e63513a87b4"/>
    <xsd:import namespace="659efe37-a1ff-41bd-b7f7-e81fdb610ca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14df721-83d0-478d-aefc-5e63513a87b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59efe37-a1ff-41bd-b7f7-e81fdb610ca5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5F44F21-3727-431B-A4F0-7EA984F7F6C4}">
  <ds:schemaRefs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terms/"/>
    <ds:schemaRef ds:uri="659efe37-a1ff-41bd-b7f7-e81fdb610ca5"/>
    <ds:schemaRef ds:uri="c14df721-83d0-478d-aefc-5e63513a87b4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716050B2-3563-47DF-B192-69F6797CD94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7E58841-8172-4BB9-97DA-93FC39CA594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14df721-83d0-478d-aefc-5e63513a87b4"/>
    <ds:schemaRef ds:uri="659efe37-a1ff-41bd-b7f7-e81fdb610ca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235</TotalTime>
  <Words>452</Words>
  <Application>Microsoft Office PowerPoint</Application>
  <PresentationFormat>Apresentação na tela (16:9)</PresentationFormat>
  <Paragraphs>99</Paragraphs>
  <Slides>23</Slides>
  <Notes>22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23</vt:i4>
      </vt:variant>
    </vt:vector>
  </HeadingPairs>
  <TitlesOfParts>
    <vt:vector size="31" baseType="lpstr">
      <vt:lpstr>Arial</vt:lpstr>
      <vt:lpstr>Barlow Semi Condensed Light</vt:lpstr>
      <vt:lpstr>Barlow Semi Condensed</vt:lpstr>
      <vt:lpstr>Bahnschrift</vt:lpstr>
      <vt:lpstr>Barlow Semi Condensed Medium</vt:lpstr>
      <vt:lpstr>Fjalla One</vt:lpstr>
      <vt:lpstr>Roboto Condensed Light</vt:lpstr>
      <vt:lpstr>Technology Consulting by Slidesgo</vt:lpstr>
      <vt:lpstr>Apresentação do PowerPoint</vt:lpstr>
      <vt:lpstr>Apresentação do PowerPoint</vt:lpstr>
      <vt:lpstr>Sobre o que falaremos</vt:lpstr>
      <vt:lpstr>Sobre nossa equipe</vt:lpstr>
      <vt:lpstr>01</vt:lpstr>
      <vt:lpstr>01</vt:lpstr>
      <vt:lpstr>01</vt:lpstr>
      <vt:lpstr>01</vt:lpstr>
      <vt:lpstr>01</vt:lpstr>
      <vt:lpstr>Apresentação do PowerPoint</vt:lpstr>
      <vt:lpstr>Nosso Planner</vt:lpstr>
      <vt:lpstr>User Stories</vt:lpstr>
      <vt:lpstr>Proto-Persona</vt:lpstr>
      <vt:lpstr>Apresentação do PowerPoint</vt:lpstr>
      <vt:lpstr>GitHub</vt:lpstr>
      <vt:lpstr>Nosso site</vt:lpstr>
      <vt:lpstr>Diagrama de Banco de Dados</vt:lpstr>
      <vt:lpstr>Cliente Linux</vt:lpstr>
      <vt:lpstr>Azure Nossa Cloud</vt:lpstr>
      <vt:lpstr>Duvidas?</vt:lpstr>
      <vt:lpstr>Conclusão</vt:lpstr>
      <vt:lpstr>Obrigado!</vt:lpstr>
      <vt:lpstr>Agradecimentos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Lucas Lacerda</dc:creator>
  <cp:lastModifiedBy>Lucas Lacerda</cp:lastModifiedBy>
  <cp:revision>21</cp:revision>
  <dcterms:modified xsi:type="dcterms:W3CDTF">2022-03-14T01:03:33Z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0x010100B8E26B6800077740943CAA0EE0A90325</vt:lpwstr>
  </property>
</Properties>
</file>